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8.xml" ContentType="application/vnd.openxmlformats-officedocument.presentationml.slideLayout+xml"/>
  <Override PartName="/ppt/diagrams/data6.xml" ContentType="application/vnd.openxmlformats-officedocument.drawingml.diagramData+xml"/>
  <Override PartName="/ppt/slides/slide8.xml" ContentType="application/vnd.openxmlformats-officedocument.presentationml.slide+xml"/>
  <Override PartName="/ppt/diagrams/layout6.xml" ContentType="application/vnd.openxmlformats-officedocument.drawingml.diagramLayout+xml"/>
  <Override PartName="/ppt/diagrams/quickStyle5.xml" ContentType="application/vnd.openxmlformats-officedocument.drawingml.diagramQuickStyle+xml"/>
  <Override PartName="/ppt/slideLayouts/slideLayout3.xml" ContentType="application/vnd.openxmlformats-officedocument.presentationml.slideLayout+xml"/>
  <Override PartName="/ppt/diagrams/colors5.xml" ContentType="application/vnd.openxmlformats-officedocument.drawingml.diagramColors+xml"/>
  <Override PartName="/ppt/slideLayouts/slideLayout17.xml" ContentType="application/vnd.openxmlformats-officedocument.presentationml.slideLayout+xml"/>
  <Override PartName="/ppt/diagrams/drawing5.xml" ContentType="application/vnd.openxmlformats-officedocument.drawingml.diagramDrawing+xml"/>
  <Override PartName="/ppt/diagrams/layout4.xml" ContentType="application/vnd.openxmlformats-officedocument.drawingml.diagramLayout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18.xml" ContentType="application/vnd.openxmlformats-officedocument.presentationml.slide+xml"/>
  <Override PartName="/ppt/diagrams/colors6.xml" ContentType="application/vnd.openxmlformats-officedocument.drawingml.diagramColors+xml"/>
  <Override PartName="/ppt/diagrams/colors4.xml" ContentType="application/vnd.openxmlformats-officedocument.drawingml.diagramColors+xml"/>
  <Override PartName="/ppt/diagrams/layout5.xml" ContentType="application/vnd.openxmlformats-officedocument.drawingml.diagramLayout+xml"/>
  <Override PartName="/ppt/diagrams/quickStyle4.xml" ContentType="application/vnd.openxmlformats-officedocument.drawingml.diagramQuickStyle+xml"/>
  <Override PartName="/ppt/diagrams/data4.xml" ContentType="application/vnd.openxmlformats-officedocument.drawingml.diagramData+xml"/>
  <Override PartName="/ppt/diagrams/drawing6.xml" ContentType="application/vnd.openxmlformats-officedocument.drawingml.diagramDrawing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diagrams/layout3.xml" ContentType="application/vnd.openxmlformats-officedocument.drawingml.diagramLayout+xml"/>
  <Override PartName="/ppt/diagrams/data3.xml" ContentType="application/vnd.openxmlformats-officedocument.drawingml.diagramData+xml"/>
  <Override PartName="/ppt/diagrams/drawing3.xml" ContentType="application/vnd.openxmlformats-officedocument.drawingml.diagramDrawing+xml"/>
  <Override PartName="/ppt/diagrams/quickStyle6.xml" ContentType="application/vnd.openxmlformats-officedocument.drawingml.diagramQuickStyle+xml"/>
  <Override PartName="/ppt/diagrams/quickStyle2.xml" ContentType="application/vnd.openxmlformats-officedocument.drawingml.diagramQuickStyle+xml"/>
  <Override PartName="/ppt/diagrams/colors3.xml" ContentType="application/vnd.openxmlformats-officedocument.drawingml.diagramColors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colors2.xml" ContentType="application/vnd.openxmlformats-officedocument.drawingml.diagramColors+xml"/>
  <Override PartName="/ppt/slides/slide4.xml" ContentType="application/vnd.openxmlformats-officedocument.presentationml.slide+xml"/>
  <Override PartName="/ppt/diagrams/data2.xml" ContentType="application/vnd.openxmlformats-officedocument.drawingml.diagramData+xml"/>
  <Override PartName="/ppt/slideLayouts/slideLayout12.xml" ContentType="application/vnd.openxmlformats-officedocument.presentationml.slideLayout+xml"/>
  <Override PartName="/ppt/diagrams/quickStyle1.xml" ContentType="application/vnd.openxmlformats-officedocument.drawingml.diagramQuickStyle+xml"/>
  <Override PartName="/ppt/viewProps.xml" ContentType="application/vnd.openxmlformats-officedocument.presentationml.viewProps+xml"/>
  <Override PartName="/ppt/slides/slide6.xml" ContentType="application/vnd.openxmlformats-officedocument.presentationml.slide+xml"/>
  <Override PartName="/ppt/diagrams/drawing2.xml" ContentType="application/vnd.openxmlformats-officedocument.drawingml.diagramDrawing+xml"/>
  <Override PartName="/ppt/diagrams/layout2.xml" ContentType="application/vnd.openxmlformats-officedocument.drawingml.diagramLayout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quickStyle3.xml" ContentType="application/vnd.openxmlformats-officedocument.drawingml.diagramQuick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openxmlformats-officedocument.drawingml.diagramDrawing+xml"/>
  <Override PartName="/ppt/slides/slide7.xml" ContentType="application/vnd.openxmlformats-officedocument.presentationml.slide+xml"/>
  <Override PartName="/ppt/diagrams/drawing4.xml" ContentType="application/vnd.openxmlformats-officedocument.drawingml.diagramDrawing+xml"/>
  <Override PartName="/ppt/slideLayouts/slideLayout13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9144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65" d="100"/>
          <a:sy n="65" d="100"/>
        </p:scale>
        <p:origin x="-1300" y="-64"/>
      </p:cViewPr>
      <p:guideLst>
        <p:guide pos="2160" orient="horz"/>
        <p:guide pos="288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Relationship Id="rId1" Type="http://schemas.microsoft.com/office/2007/relationships/diagramDrawing" Target="../diagrams/drawing1.xml" /></Relationships>
</file>

<file path=ppt/diagrams/_rels/data2.xml.rels><?xml version="1.0" encoding="UTF-8" standalone="yes"?><Relationships xmlns="http://schemas.openxmlformats.org/package/2006/relationships"><Relationship Id="rId1" Type="http://schemas.microsoft.com/office/2007/relationships/diagramDrawing" Target="../diagrams/drawing2.xml" /></Relationships>
</file>

<file path=ppt/diagrams/_rels/data3.xml.rels><?xml version="1.0" encoding="UTF-8" standalone="yes"?><Relationships xmlns="http://schemas.openxmlformats.org/package/2006/relationships"><Relationship Id="rId1" Type="http://schemas.microsoft.com/office/2007/relationships/diagramDrawing" Target="../diagrams/drawing3.xml" /></Relationships>
</file>

<file path=ppt/diagrams/_rels/data4.xml.rels><?xml version="1.0" encoding="UTF-8" standalone="yes"?><Relationships xmlns="http://schemas.openxmlformats.org/package/2006/relationships"><Relationship Id="rId1" Type="http://schemas.microsoft.com/office/2007/relationships/diagramDrawing" Target="../diagrams/drawing4.xml" /></Relationships>
</file>

<file path=ppt/diagrams/_rels/data5.xml.rels><?xml version="1.0" encoding="UTF-8" standalone="yes"?><Relationships xmlns="http://schemas.openxmlformats.org/package/2006/relationships"><Relationship Id="rId1" Type="http://schemas.microsoft.com/office/2007/relationships/diagramDrawing" Target="../diagrams/drawing5.xml" /></Relationships>
</file>

<file path=ppt/diagrams/_rels/data6.xml.rels><?xml version="1.0" encoding="UTF-8" standalone="yes"?><Relationships xmlns="http://schemas.openxmlformats.org/package/2006/relationships"><Relationship Id="rId1" Type="http://schemas.microsoft.com/office/2007/relationships/diagramDrawing" Target="../diagrams/drawing6.xml" /></Relationships>
</file>

<file path=ppt/diagrams/_rels/drawing1.xml.rels><?xml version="1.0" encoding="UTF-8" standalone="yes"?><Relationships xmlns="http://schemas.openxmlformats.org/package/2006/relationships"></Relationships>
</file>

<file path=ppt/diagrams/_rels/drawing2.xml.rels><?xml version="1.0" encoding="UTF-8" standalone="yes"?><Relationships xmlns="http://schemas.openxmlformats.org/package/2006/relationships"></Relationships>
</file>

<file path=ppt/diagrams/_rels/drawing3.xml.rels><?xml version="1.0" encoding="UTF-8" standalone="yes"?><Relationships xmlns="http://schemas.openxmlformats.org/package/2006/relationships"></Relationships>
</file>

<file path=ppt/diagrams/_rels/drawing4.xml.rels><?xml version="1.0" encoding="UTF-8" standalone="yes"?><Relationships xmlns="http://schemas.openxmlformats.org/package/2006/relationships"></Relationships>
</file>

<file path=ppt/diagrams/_rels/drawing5.xml.rels><?xml version="1.0" encoding="UTF-8" standalone="yes"?><Relationships xmlns="http://schemas.openxmlformats.org/package/2006/relationships"></Relationships>
</file>

<file path=ppt/diagrams/_rels/drawing6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EF159E7D-3154-4E6F-9CD9-39DA1BB667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6488D28-68A9-4F92-B953-7336E8B8343A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600" b="1">
              <a:latin typeface="Garamond"/>
            </a:rPr>
            <a:t>Старт </a:t>
          </a:r>
          <a:r>
            <a:rPr lang="ru-RU" sz="1600" b="1">
              <a:latin typeface="Garamond"/>
            </a:rPr>
            <a:t>проекта  «Сбережом </a:t>
          </a:r>
          <a:r>
            <a:rPr lang="ru-RU" sz="1600" b="1">
              <a:latin typeface="Garamond"/>
            </a:rPr>
            <a:t>Планету вместе!»</a:t>
          </a:r>
          <a:endParaRPr/>
        </a:p>
      </dgm:t>
    </dgm:pt>
    <dgm:pt modelId="{7B9E7B00-47BB-41B6-8397-FC536AECDFDE}" type="parTrans" cxnId="{801075E3-EABA-4055-AEBC-EA89C9374E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191DA2F-6D90-4055-B15E-759B175FE64B}" type="sibTrans" cxnId="{801075E3-EABA-4055-AEBC-EA89C9374E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7BF0F7A-6AA5-4B35-9527-F5ADBADA7B08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147 участников </a:t>
          </a:r>
          <a:endParaRPr lang="ru-RU"/>
        </a:p>
      </dgm:t>
    </dgm:pt>
    <dgm:pt modelId="{154B6A85-213B-45BC-9309-F1CE460C4398}" type="parTrans" cxnId="{7F5664B5-D52C-4ED2-88C7-8024992AB85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980136A-A5C1-4CF9-BDA2-1AD87FF4708C}" type="sibTrans" cxnId="{7F5664B5-D52C-4ED2-88C7-8024992AB85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D4CBDE5-1499-431B-ACF3-B12F6D9EBD2C}">
      <dgm:prSet phldrT="[Текст]" custT="1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sz="1400" b="1">
              <a:latin typeface="Garamond"/>
            </a:rPr>
            <a:t>Клуб ведет свою деятельность с 2007 г.  в Национальной библиотеке им А.С. Пушкина</a:t>
          </a:r>
          <a:endParaRPr lang="ru-RU" sz="1400" b="1">
            <a:latin typeface="Garamond"/>
          </a:endParaRPr>
        </a:p>
      </dgm:t>
    </dgm:pt>
    <dgm:pt modelId="{01CFD13B-7DF0-46CE-86FD-FDEFDA74EF05}" type="parTrans" cxnId="{50D0B57F-A46E-44B6-951D-64A6AB805E6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9265F6C-ECB2-44B2-8475-F1C416655C08}" type="sibTrans" cxnId="{50D0B57F-A46E-44B6-951D-64A6AB805E6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1314694-5576-4C30-956A-FDC7F9391F81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2800" b="1">
              <a:latin typeface="Garamond"/>
            </a:rPr>
            <a:t>Первые действуют в формате ЭКО</a:t>
          </a:r>
          <a:endParaRPr/>
        </a:p>
      </dgm:t>
    </dgm:pt>
    <dgm:pt modelId="{4D1B80EB-77F5-4BCC-89F7-C35E8955A666}" type="parTrans" cxnId="{9682C39A-EC55-4A39-89E3-23AAD1AA408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BE6F4E1-C87B-4457-A0A6-E99798048B52}" type="sibTrans" cxnId="{9682C39A-EC55-4A39-89E3-23AAD1AA408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D8B8059-A3EA-4349-9EDB-47B522B8883F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600">
              <a:latin typeface="Garamond"/>
            </a:rPr>
            <a:t>В рамках заседаний литературного клубы «Зеленая гостиная»</a:t>
          </a:r>
          <a:endParaRPr lang="ru-RU" sz="1600">
            <a:latin typeface="Garamond"/>
          </a:endParaRPr>
        </a:p>
      </dgm:t>
    </dgm:pt>
    <dgm:pt modelId="{F658D0AA-FE72-4A9B-92D0-27950582CE41}" type="sibTrans" cxnId="{BCF6008D-1B9D-48A4-9F07-105C72D90CF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C7AE255-8DA0-48A1-86FC-0BEE18864D59}" type="parTrans" cxnId="{BCF6008D-1B9D-48A4-9F07-105C72D90CF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981FAFB-6536-424F-8E11-525C226A21C4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 algn="ctr">
            <a:defRPr/>
          </a:pPr>
          <a:r>
            <a:rPr lang="ru-RU" sz="1600" b="1">
              <a:latin typeface="Garamond"/>
              <a:cs typeface="Times New Roman"/>
            </a:rPr>
            <a:t>Финальное мероприятие проекта</a:t>
          </a:r>
          <a:endParaRPr/>
        </a:p>
        <a:p>
          <a:pPr algn="ctr">
            <a:defRPr/>
          </a:pPr>
          <a:r>
            <a:rPr lang="ru-RU" sz="1600" b="1">
              <a:latin typeface="Garamond"/>
              <a:cs typeface="Times New Roman"/>
            </a:rPr>
            <a:t>«Мы вместе»</a:t>
          </a:r>
          <a:endParaRPr/>
        </a:p>
      </dgm:t>
    </dgm:pt>
    <dgm:pt modelId="{822A35A6-76F9-418A-980A-F921EFE1C160}" type="parTrans" cxnId="{42715711-902C-4A58-9709-F2D7F892CE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2803E3C-B21C-41D3-B9EE-4D6A3310BC99}" type="sibTrans" cxnId="{42715711-902C-4A58-9709-F2D7F892CE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162BFD8-692B-4FEE-88F1-7B5E51FB07AD}">
      <dgm:prSet phldrT="[Текст]" custT="1"/>
      <dgm:spPr bwMode="auto"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2700" b="1">
              <a:latin typeface="Garamond"/>
            </a:rPr>
            <a:t>154 участника </a:t>
          </a:r>
          <a:endParaRPr lang="ru-RU" sz="2700"/>
        </a:p>
      </dgm:t>
    </dgm:pt>
    <dgm:pt modelId="{6D32C7C6-6B1A-4DE0-81A7-DA1CECA29BF5}" type="parTrans" cxnId="{F03CBDCB-7C77-46A8-9A75-647EF66E93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479A9A7-80EE-4EA9-8006-DBA15F2BAB2A}" type="sibTrans" cxnId="{F03CBDCB-7C77-46A8-9A75-647EF66E93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1ABC4DF-332B-41F3-B098-2FA060E21C7F}" type="pres">
      <dgm:prSet presAssocID="{EF159E7D-3154-4E6F-9CD9-39DA1BB667B2}" presName="Name0" presStyleCnt="0">
        <dgm:presLayoutVars>
          <dgm:dir val="norm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E8562165-7229-4B57-BA8B-0586B4BC1FE7}" type="pres">
      <dgm:prSet presAssocID="{31314694-5576-4C30-956A-FDC7F9391F81}" presName="linNode" presStyleCnt="0"/>
      <dgm:spPr bwMode="auto"/>
    </dgm:pt>
    <dgm:pt modelId="{9BDFCEC9-9EF9-45DE-9D19-5F03F5398C32}" type="pres">
      <dgm:prSet custScaleX="277778" presAssocID="{31314694-5576-4C30-956A-FDC7F9391F81}" presName="parentText" presStyleLbl="node1" presStyleIdx="0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08044912-AC0F-4A2E-94CB-E13B32106C31}" type="pres">
      <dgm:prSet presAssocID="{FBE6F4E1-C87B-4457-A0A6-E99798048B52}" presName="sp" presStyleCnt="0"/>
      <dgm:spPr bwMode="auto"/>
    </dgm:pt>
    <dgm:pt modelId="{06004773-E2DA-4DE7-AA7B-4F17BEA4BE09}" type="pres">
      <dgm:prSet presAssocID="{C6488D28-68A9-4F92-B953-7336E8B8343A}" presName="linNode" presStyleCnt="0"/>
      <dgm:spPr bwMode="auto"/>
    </dgm:pt>
    <dgm:pt modelId="{A8C182A1-AD70-4457-8457-8FF90B980818}" type="pres">
      <dgm:prSet custLinFactNeighborX="-2943" custLinFactNeighborY="878" custScaleX="148286" presAssocID="{C6488D28-68A9-4F92-B953-7336E8B8343A}" presName="parentText" presStyleLbl="node1" presStyleIdx="1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9169812-28A3-46D0-8F15-5C3AE8909A83}" type="pres">
      <dgm:prSet presAssocID="{C6488D28-68A9-4F92-B953-7336E8B8343A}" presName="descendantText" presStyleLbl="alignAccFollowNode1" presStyleIdx="0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8FC437C6-FC97-4683-AE40-EDA7E6F3977E}" type="pres">
      <dgm:prSet presAssocID="{D191DA2F-6D90-4055-B15E-759B175FE64B}" presName="sp" presStyleCnt="0"/>
      <dgm:spPr bwMode="auto"/>
    </dgm:pt>
    <dgm:pt modelId="{72447F59-12EA-49B5-9299-F86DD937F53A}" type="pres">
      <dgm:prSet presAssocID="{2981FAFB-6536-424F-8E11-525C226A21C4}" presName="linNode" presStyleCnt="0"/>
      <dgm:spPr bwMode="auto"/>
    </dgm:pt>
    <dgm:pt modelId="{57F9A096-BA34-40A1-920C-6BD1945E9F5E}" type="pres">
      <dgm:prSet custScaleX="125435" presAssocID="{2981FAFB-6536-424F-8E11-525C226A21C4}" presName="parentText" presStyleLbl="node1" presStyleIdx="2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531FAA5-C64F-4C6B-9165-B552133AD459}" type="pres">
      <dgm:prSet custLinFactNeighborX="2562" custLinFactNeighborY="-10" custScaleX="82483" presAssocID="{2981FAFB-6536-424F-8E11-525C226A21C4}" presName="descendantText" presStyleLbl="alignAccFollowNode1" presStyleIdx="1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219222EE-ADDC-4350-822A-FFD1C2A93E5A}" type="pres">
      <dgm:prSet presAssocID="{12803E3C-B21C-41D3-B9EE-4D6A3310BC99}" presName="sp" presStyleCnt="0"/>
      <dgm:spPr bwMode="auto"/>
    </dgm:pt>
    <dgm:pt modelId="{91C9C1FE-3EAD-4A40-B9BE-897F27B20B11}" type="pres">
      <dgm:prSet presAssocID="{6D8B8059-A3EA-4349-9EDB-47B522B8883F}" presName="linNode" presStyleCnt="0"/>
      <dgm:spPr bwMode="auto"/>
    </dgm:pt>
    <dgm:pt modelId="{16156604-7E4A-4186-9EB4-EC710FE3A1B9}" type="pres">
      <dgm:prSet custScaleX="148728" presAssocID="{6D8B8059-A3EA-4349-9EDB-47B522B8883F}" presName="parentText" presStyleLbl="node1" presStyleIdx="3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C8E9241-AC33-4597-A24C-BBA2589208DC}" type="pres">
      <dgm:prSet presAssocID="{6D8B8059-A3EA-4349-9EDB-47B522B8883F}" presName="descendantText" presStyleLbl="alignAccFollowNode1" presStyleIdx="2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42715711-902C-4A58-9709-F2D7F892CE21}" srcId="{EF159E7D-3154-4E6F-9CD9-39DA1BB667B2}" destId="{2981FAFB-6536-424F-8E11-525C226A21C4}" srcOrd="2" destOrd="0" parTransId="{822A35A6-76F9-418A-980A-F921EFE1C160}" sibTransId="{12803E3C-B21C-41D3-B9EE-4D6A3310BC99}"/>
    <dgm:cxn modelId="{801075E3-EABA-4055-AEBC-EA89C9374E39}" srcId="{EF159E7D-3154-4E6F-9CD9-39DA1BB667B2}" destId="{C6488D28-68A9-4F92-B953-7336E8B8343A}" srcOrd="1" destOrd="0" parTransId="{7B9E7B00-47BB-41B6-8397-FC536AECDFDE}" sibTransId="{D191DA2F-6D90-4055-B15E-759B175FE64B}"/>
    <dgm:cxn modelId="{F03CBDCB-7C77-46A8-9A75-647EF66E93CD}" srcId="{C6488D28-68A9-4F92-B953-7336E8B8343A}" destId="{2162BFD8-692B-4FEE-88F1-7B5E51FB07AD}" srcOrd="0" destOrd="0" parTransId="{6D32C7C6-6B1A-4DE0-81A7-DA1CECA29BF5}" sibTransId="{6479A9A7-80EE-4EA9-8006-DBA15F2BAB2A}"/>
    <dgm:cxn modelId="{7F5664B5-D52C-4ED2-88C7-8024992AB854}" srcId="{2981FAFB-6536-424F-8E11-525C226A21C4}" destId="{F7BF0F7A-6AA5-4B35-9527-F5ADBADA7B08}" srcOrd="0" destOrd="0" parTransId="{154B6A85-213B-45BC-9309-F1CE460C4398}" sibTransId="{A980136A-A5C1-4CF9-BDA2-1AD87FF4708C}"/>
    <dgm:cxn modelId="{25B77D4E-4767-4F70-828F-3ADDC2C95AB7}" type="presOf" srcId="{ED4CBDE5-1499-431B-ACF3-B12F6D9EBD2C}" destId="{1C8E9241-AC33-4597-A24C-BBA2589208DC}" srcOrd="0" destOrd="0" presId="urn:microsoft.com/office/officeart/2005/8/layout/vList5"/>
    <dgm:cxn modelId="{5E953279-B479-44E2-A4A3-6989B4047D76}" type="presOf" srcId="{F7BF0F7A-6AA5-4B35-9527-F5ADBADA7B08}" destId="{9531FAA5-C64F-4C6B-9165-B552133AD459}" srcOrd="0" destOrd="0" presId="urn:microsoft.com/office/officeart/2005/8/layout/vList5"/>
    <dgm:cxn modelId="{3E8830F4-22B6-4B99-9BE9-10D040BBF034}" type="presOf" srcId="{31314694-5576-4C30-956A-FDC7F9391F81}" destId="{9BDFCEC9-9EF9-45DE-9D19-5F03F5398C32}" srcOrd="0" destOrd="0" presId="urn:microsoft.com/office/officeart/2005/8/layout/vList5"/>
    <dgm:cxn modelId="{CB5997E0-A8CD-4480-81B4-B3238E6F664D}" type="presOf" srcId="{C6488D28-68A9-4F92-B953-7336E8B8343A}" destId="{A8C182A1-AD70-4457-8457-8FF90B980818}" srcOrd="0" destOrd="0" presId="urn:microsoft.com/office/officeart/2005/8/layout/vList5"/>
    <dgm:cxn modelId="{857B25C0-441C-4FC5-A4F1-83F8D4EBE2CC}" type="presOf" srcId="{2162BFD8-692B-4FEE-88F1-7B5E51FB07AD}" destId="{B9169812-28A3-46D0-8F15-5C3AE8909A83}" srcOrd="0" destOrd="0" presId="urn:microsoft.com/office/officeart/2005/8/layout/vList5"/>
    <dgm:cxn modelId="{99564019-2C09-436E-BF05-DA28A2813E30}" type="presOf" srcId="{EF159E7D-3154-4E6F-9CD9-39DA1BB667B2}" destId="{31ABC4DF-332B-41F3-B098-2FA060E21C7F}" srcOrd="0" destOrd="0" presId="urn:microsoft.com/office/officeart/2005/8/layout/vList5"/>
    <dgm:cxn modelId="{50D0B57F-A46E-44B6-951D-64A6AB805E6B}" srcId="{6D8B8059-A3EA-4349-9EDB-47B522B8883F}" destId="{ED4CBDE5-1499-431B-ACF3-B12F6D9EBD2C}" srcOrd="0" destOrd="0" parTransId="{01CFD13B-7DF0-46CE-86FD-FDEFDA74EF05}" sibTransId="{49265F6C-ECB2-44B2-8475-F1C416655C08}"/>
    <dgm:cxn modelId="{BCF6008D-1B9D-48A4-9F07-105C72D90CF5}" srcId="{EF159E7D-3154-4E6F-9CD9-39DA1BB667B2}" destId="{6D8B8059-A3EA-4349-9EDB-47B522B8883F}" srcOrd="3" destOrd="0" parTransId="{7C7AE255-8DA0-48A1-86FC-0BEE18864D59}" sibTransId="{F658D0AA-FE72-4A9B-92D0-27950582CE41}"/>
    <dgm:cxn modelId="{42259EB0-2073-44C5-8327-4DED7F4282C8}" type="presOf" srcId="{6D8B8059-A3EA-4349-9EDB-47B522B8883F}" destId="{16156604-7E4A-4186-9EB4-EC710FE3A1B9}" srcOrd="0" destOrd="0" presId="urn:microsoft.com/office/officeart/2005/8/layout/vList5"/>
    <dgm:cxn modelId="{C82D7C9C-B609-4EDF-8C21-294A4BFC4935}" type="presOf" srcId="{2981FAFB-6536-424F-8E11-525C226A21C4}" destId="{57F9A096-BA34-40A1-920C-6BD1945E9F5E}" srcOrd="0" destOrd="0" presId="urn:microsoft.com/office/officeart/2005/8/layout/vList5"/>
    <dgm:cxn modelId="{9682C39A-EC55-4A39-89E3-23AAD1AA4083}" srcId="{EF159E7D-3154-4E6F-9CD9-39DA1BB667B2}" destId="{31314694-5576-4C30-956A-FDC7F9391F81}" srcOrd="0" destOrd="0" parTransId="{4D1B80EB-77F5-4BCC-89F7-C35E8955A666}" sibTransId="{FBE6F4E1-C87B-4457-A0A6-E99798048B52}"/>
    <dgm:cxn modelId="{20B3871C-DAA8-4EBD-A113-29690F2D2E25}" type="presParOf" srcId="{31ABC4DF-332B-41F3-B098-2FA060E21C7F}" destId="{E8562165-7229-4B57-BA8B-0586B4BC1FE7}" srcOrd="0" destOrd="0" presId="urn:microsoft.com/office/officeart/2005/8/layout/vList5"/>
    <dgm:cxn modelId="{E95E52D8-9AF5-42EE-8DBB-11DF5D9FA7E7}" type="presParOf" srcId="{E8562165-7229-4B57-BA8B-0586B4BC1FE7}" destId="{9BDFCEC9-9EF9-45DE-9D19-5F03F5398C32}" srcOrd="0" destOrd="0" presId="urn:microsoft.com/office/officeart/2005/8/layout/vList5"/>
    <dgm:cxn modelId="{48977715-3ABE-4C87-B58E-096DDF1A1A88}" type="presParOf" srcId="{31ABC4DF-332B-41F3-B098-2FA060E21C7F}" destId="{08044912-AC0F-4A2E-94CB-E13B32106C31}" srcOrd="1" destOrd="0" presId="urn:microsoft.com/office/officeart/2005/8/layout/vList5"/>
    <dgm:cxn modelId="{952F053A-7F1D-4255-B544-1BB3626CCD84}" type="presParOf" srcId="{31ABC4DF-332B-41F3-B098-2FA060E21C7F}" destId="{06004773-E2DA-4DE7-AA7B-4F17BEA4BE09}" srcOrd="2" destOrd="0" presId="urn:microsoft.com/office/officeart/2005/8/layout/vList5"/>
    <dgm:cxn modelId="{BF8A67C9-1CEB-44DF-AE48-A8EC4FE14ADA}" type="presParOf" srcId="{06004773-E2DA-4DE7-AA7B-4F17BEA4BE09}" destId="{A8C182A1-AD70-4457-8457-8FF90B980818}" srcOrd="0" destOrd="0" presId="urn:microsoft.com/office/officeart/2005/8/layout/vList5"/>
    <dgm:cxn modelId="{AD885FE2-1C1E-430B-9BC4-4EFF3C48B960}" type="presParOf" srcId="{06004773-E2DA-4DE7-AA7B-4F17BEA4BE09}" destId="{B9169812-28A3-46D0-8F15-5C3AE8909A83}" srcOrd="1" destOrd="0" presId="urn:microsoft.com/office/officeart/2005/8/layout/vList5"/>
    <dgm:cxn modelId="{A87E693B-1B69-4AE3-8729-450A74B12DB8}" type="presParOf" srcId="{31ABC4DF-332B-41F3-B098-2FA060E21C7F}" destId="{8FC437C6-FC97-4683-AE40-EDA7E6F3977E}" srcOrd="3" destOrd="0" presId="urn:microsoft.com/office/officeart/2005/8/layout/vList5"/>
    <dgm:cxn modelId="{3AB6C64C-0973-4A12-9137-6920C3B13987}" type="presParOf" srcId="{31ABC4DF-332B-41F3-B098-2FA060E21C7F}" destId="{72447F59-12EA-49B5-9299-F86DD937F53A}" srcOrd="4" destOrd="0" presId="urn:microsoft.com/office/officeart/2005/8/layout/vList5"/>
    <dgm:cxn modelId="{50F555E7-4A84-40B5-B0C8-781278C3AF16}" type="presParOf" srcId="{72447F59-12EA-49B5-9299-F86DD937F53A}" destId="{57F9A096-BA34-40A1-920C-6BD1945E9F5E}" srcOrd="0" destOrd="0" presId="urn:microsoft.com/office/officeart/2005/8/layout/vList5"/>
    <dgm:cxn modelId="{28DAC33D-9313-4D4D-89CE-49414E373F89}" type="presParOf" srcId="{72447F59-12EA-49B5-9299-F86DD937F53A}" destId="{9531FAA5-C64F-4C6B-9165-B552133AD459}" srcOrd="1" destOrd="0" presId="urn:microsoft.com/office/officeart/2005/8/layout/vList5"/>
    <dgm:cxn modelId="{BEF05D2B-93CC-4FBA-92CB-7C1D32D0E95D}" type="presParOf" srcId="{31ABC4DF-332B-41F3-B098-2FA060E21C7F}" destId="{219222EE-ADDC-4350-822A-FFD1C2A93E5A}" srcOrd="5" destOrd="0" presId="urn:microsoft.com/office/officeart/2005/8/layout/vList5"/>
    <dgm:cxn modelId="{BA1B4EAC-EEAA-4514-B2EB-408A8062B8B1}" type="presParOf" srcId="{31ABC4DF-332B-41F3-B098-2FA060E21C7F}" destId="{91C9C1FE-3EAD-4A40-B9BE-897F27B20B11}" srcOrd="6" destOrd="0" presId="urn:microsoft.com/office/officeart/2005/8/layout/vList5"/>
    <dgm:cxn modelId="{33E7AEFD-88B6-4309-AB03-1F62396423F4}" type="presParOf" srcId="{91C9C1FE-3EAD-4A40-B9BE-897F27B20B11}" destId="{16156604-7E4A-4186-9EB4-EC710FE3A1B9}" srcOrd="0" destOrd="0" presId="urn:microsoft.com/office/officeart/2005/8/layout/vList5"/>
    <dgm:cxn modelId="{BBD27A90-49DE-4B0D-A853-78EB3428AFAD}" type="presParOf" srcId="{91C9C1FE-3EAD-4A40-B9BE-897F27B20B11}" destId="{1C8E9241-AC33-4597-A24C-BBA2589208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EF159E7D-3154-4E6F-9CD9-39DA1BB667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6488D28-68A9-4F92-B953-7336E8B8343A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600" b="1">
              <a:latin typeface="Garamond"/>
            </a:rPr>
            <a:t>Тематические экологические пространства</a:t>
          </a:r>
          <a:endParaRPr/>
        </a:p>
      </dgm:t>
    </dgm:pt>
    <dgm:pt modelId="{7B9E7B00-47BB-41B6-8397-FC536AECDFDE}" type="parTrans" cxnId="{801075E3-EABA-4055-AEBC-EA89C9374E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191DA2F-6D90-4055-B15E-759B175FE64B}" type="sibTrans" cxnId="{801075E3-EABA-4055-AEBC-EA89C9374E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7BF0F7A-6AA5-4B35-9527-F5ADBADA7B08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29 мастер-классов </a:t>
          </a:r>
          <a:endParaRPr lang="ru-RU"/>
        </a:p>
      </dgm:t>
    </dgm:pt>
    <dgm:pt modelId="{154B6A85-213B-45BC-9309-F1CE460C4398}" type="parTrans" cxnId="{7F5664B5-D52C-4ED2-88C7-8024992AB85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980136A-A5C1-4CF9-BDA2-1AD87FF4708C}" type="sibTrans" cxnId="{7F5664B5-D52C-4ED2-88C7-8024992AB85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D4CBDE5-1499-431B-ACF3-B12F6D9EBD2C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1 500 участников</a:t>
          </a:r>
          <a:endParaRPr lang="ru-RU" b="1">
            <a:latin typeface="Garamond"/>
          </a:endParaRPr>
        </a:p>
      </dgm:t>
    </dgm:pt>
    <dgm:pt modelId="{01CFD13B-7DF0-46CE-86FD-FDEFDA74EF05}" type="parTrans" cxnId="{50D0B57F-A46E-44B6-951D-64A6AB805E6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9265F6C-ECB2-44B2-8475-F1C416655C08}" type="sibTrans" cxnId="{50D0B57F-A46E-44B6-951D-64A6AB805E6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1314694-5576-4C30-956A-FDC7F9391F81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2800" b="1">
              <a:latin typeface="Garamond"/>
            </a:rPr>
            <a:t>Экологический семейный фестиваль «Сохраним природу детям!»</a:t>
          </a:r>
          <a:endParaRPr/>
        </a:p>
      </dgm:t>
    </dgm:pt>
    <dgm:pt modelId="{4D1B80EB-77F5-4BCC-89F7-C35E8955A666}" type="parTrans" cxnId="{9682C39A-EC55-4A39-89E3-23AAD1AA408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BE6F4E1-C87B-4457-A0A6-E99798048B52}" type="sibTrans" cxnId="{9682C39A-EC55-4A39-89E3-23AAD1AA408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D8B8059-A3EA-4349-9EDB-47B522B8883F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600">
              <a:latin typeface="Garamond"/>
            </a:rPr>
            <a:t>Станционная игра «Лето в стиле ЭКО»</a:t>
          </a:r>
          <a:endParaRPr lang="ru-RU" sz="1600">
            <a:latin typeface="Garamond"/>
          </a:endParaRPr>
        </a:p>
      </dgm:t>
    </dgm:pt>
    <dgm:pt modelId="{F658D0AA-FE72-4A9B-92D0-27950582CE41}" type="sibTrans" cxnId="{BCF6008D-1B9D-48A4-9F07-105C72D90CF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C7AE255-8DA0-48A1-86FC-0BEE18864D59}" type="parTrans" cxnId="{BCF6008D-1B9D-48A4-9F07-105C72D90CF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981FAFB-6536-424F-8E11-525C226A21C4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 algn="ctr">
            <a:defRPr/>
          </a:pPr>
          <a:r>
            <a:rPr lang="ru-RU" sz="1600" b="1">
              <a:latin typeface="Garamond"/>
              <a:cs typeface="Times New Roman"/>
            </a:rPr>
            <a:t>Мастер классы, тематические активности</a:t>
          </a:r>
          <a:endParaRPr/>
        </a:p>
      </dgm:t>
    </dgm:pt>
    <dgm:pt modelId="{822A35A6-76F9-418A-980A-F921EFE1C160}" type="parTrans" cxnId="{42715711-902C-4A58-9709-F2D7F892CE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2803E3C-B21C-41D3-B9EE-4D6A3310BC99}" type="sibTrans" cxnId="{42715711-902C-4A58-9709-F2D7F892CE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162BFD8-692B-4FEE-88F1-7B5E51FB07AD}">
      <dgm:prSet phldrT="[Текст]" custT="1"/>
      <dgm:spPr bwMode="auto"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2700" b="1">
              <a:latin typeface="Garamond"/>
            </a:rPr>
            <a:t>7 пространств</a:t>
          </a:r>
          <a:endParaRPr lang="ru-RU" sz="2700"/>
        </a:p>
      </dgm:t>
    </dgm:pt>
    <dgm:pt modelId="{6D32C7C6-6B1A-4DE0-81A7-DA1CECA29BF5}" type="parTrans" cxnId="{F03CBDCB-7C77-46A8-9A75-647EF66E93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479A9A7-80EE-4EA9-8006-DBA15F2BAB2A}" type="sibTrans" cxnId="{F03CBDCB-7C77-46A8-9A75-647EF66E93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1ABC4DF-332B-41F3-B098-2FA060E21C7F}" type="pres">
      <dgm:prSet presAssocID="{EF159E7D-3154-4E6F-9CD9-39DA1BB667B2}" presName="Name0" presStyleCnt="0">
        <dgm:presLayoutVars>
          <dgm:dir val="norm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E8562165-7229-4B57-BA8B-0586B4BC1FE7}" type="pres">
      <dgm:prSet presAssocID="{31314694-5576-4C30-956A-FDC7F9391F81}" presName="linNode" presStyleCnt="0"/>
      <dgm:spPr bwMode="auto"/>
    </dgm:pt>
    <dgm:pt modelId="{9BDFCEC9-9EF9-45DE-9D19-5F03F5398C32}" type="pres">
      <dgm:prSet custScaleX="277778" presAssocID="{31314694-5576-4C30-956A-FDC7F9391F81}" presName="parentText" presStyleLbl="node1" presStyleIdx="0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08044912-AC0F-4A2E-94CB-E13B32106C31}" type="pres">
      <dgm:prSet presAssocID="{FBE6F4E1-C87B-4457-A0A6-E99798048B52}" presName="sp" presStyleCnt="0"/>
      <dgm:spPr bwMode="auto"/>
    </dgm:pt>
    <dgm:pt modelId="{06004773-E2DA-4DE7-AA7B-4F17BEA4BE09}" type="pres">
      <dgm:prSet presAssocID="{C6488D28-68A9-4F92-B953-7336E8B8343A}" presName="linNode" presStyleCnt="0"/>
      <dgm:spPr bwMode="auto"/>
    </dgm:pt>
    <dgm:pt modelId="{A8C182A1-AD70-4457-8457-8FF90B980818}" type="pres">
      <dgm:prSet custLinFactNeighborX="-165" custLinFactNeighborY="878" custScaleX="148286" presAssocID="{C6488D28-68A9-4F92-B953-7336E8B8343A}" presName="parentText" presStyleLbl="node1" presStyleIdx="1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9169812-28A3-46D0-8F15-5C3AE8909A83}" type="pres">
      <dgm:prSet presAssocID="{C6488D28-68A9-4F92-B953-7336E8B8343A}" presName="descendantText" presStyleLbl="alignAccFollowNode1" presStyleIdx="0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8FC437C6-FC97-4683-AE40-EDA7E6F3977E}" type="pres">
      <dgm:prSet presAssocID="{D191DA2F-6D90-4055-B15E-759B175FE64B}" presName="sp" presStyleCnt="0"/>
      <dgm:spPr bwMode="auto"/>
    </dgm:pt>
    <dgm:pt modelId="{72447F59-12EA-49B5-9299-F86DD937F53A}" type="pres">
      <dgm:prSet presAssocID="{2981FAFB-6536-424F-8E11-525C226A21C4}" presName="linNode" presStyleCnt="0"/>
      <dgm:spPr bwMode="auto"/>
    </dgm:pt>
    <dgm:pt modelId="{57F9A096-BA34-40A1-920C-6BD1945E9F5E}" type="pres">
      <dgm:prSet custScaleX="125435" presAssocID="{2981FAFB-6536-424F-8E11-525C226A21C4}" presName="parentText" presStyleLbl="node1" presStyleIdx="2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531FAA5-C64F-4C6B-9165-B552133AD459}" type="pres">
      <dgm:prSet custLinFactNeighborX="2562" custLinFactNeighborY="-10" custScaleX="82483" presAssocID="{2981FAFB-6536-424F-8E11-525C226A21C4}" presName="descendantText" presStyleLbl="alignAccFollowNode1" presStyleIdx="1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219222EE-ADDC-4350-822A-FFD1C2A93E5A}" type="pres">
      <dgm:prSet presAssocID="{12803E3C-B21C-41D3-B9EE-4D6A3310BC99}" presName="sp" presStyleCnt="0"/>
      <dgm:spPr bwMode="auto"/>
    </dgm:pt>
    <dgm:pt modelId="{91C9C1FE-3EAD-4A40-B9BE-897F27B20B11}" type="pres">
      <dgm:prSet presAssocID="{6D8B8059-A3EA-4349-9EDB-47B522B8883F}" presName="linNode" presStyleCnt="0"/>
      <dgm:spPr bwMode="auto"/>
    </dgm:pt>
    <dgm:pt modelId="{16156604-7E4A-4186-9EB4-EC710FE3A1B9}" type="pres">
      <dgm:prSet custScaleX="148728" presAssocID="{6D8B8059-A3EA-4349-9EDB-47B522B8883F}" presName="parentText" presStyleLbl="node1" presStyleIdx="3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C8E9241-AC33-4597-A24C-BBA2589208DC}" type="pres">
      <dgm:prSet presAssocID="{6D8B8059-A3EA-4349-9EDB-47B522B8883F}" presName="descendantText" presStyleLbl="alignAccFollowNode1" presStyleIdx="2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42715711-902C-4A58-9709-F2D7F892CE21}" srcId="{EF159E7D-3154-4E6F-9CD9-39DA1BB667B2}" destId="{2981FAFB-6536-424F-8E11-525C226A21C4}" srcOrd="2" destOrd="0" parTransId="{822A35A6-76F9-418A-980A-F921EFE1C160}" sibTransId="{12803E3C-B21C-41D3-B9EE-4D6A3310BC99}"/>
    <dgm:cxn modelId="{801075E3-EABA-4055-AEBC-EA89C9374E39}" srcId="{EF159E7D-3154-4E6F-9CD9-39DA1BB667B2}" destId="{C6488D28-68A9-4F92-B953-7336E8B8343A}" srcOrd="1" destOrd="0" parTransId="{7B9E7B00-47BB-41B6-8397-FC536AECDFDE}" sibTransId="{D191DA2F-6D90-4055-B15E-759B175FE64B}"/>
    <dgm:cxn modelId="{F03CBDCB-7C77-46A8-9A75-647EF66E93CD}" srcId="{C6488D28-68A9-4F92-B953-7336E8B8343A}" destId="{2162BFD8-692B-4FEE-88F1-7B5E51FB07AD}" srcOrd="0" destOrd="0" parTransId="{6D32C7C6-6B1A-4DE0-81A7-DA1CECA29BF5}" sibTransId="{6479A9A7-80EE-4EA9-8006-DBA15F2BAB2A}"/>
    <dgm:cxn modelId="{4459800B-A27B-416D-86EC-4F6196B91251}" type="presOf" srcId="{EF159E7D-3154-4E6F-9CD9-39DA1BB667B2}" destId="{31ABC4DF-332B-41F3-B098-2FA060E21C7F}" srcOrd="0" destOrd="0" presId="urn:microsoft.com/office/officeart/2005/8/layout/vList5"/>
    <dgm:cxn modelId="{7F5664B5-D52C-4ED2-88C7-8024992AB854}" srcId="{2981FAFB-6536-424F-8E11-525C226A21C4}" destId="{F7BF0F7A-6AA5-4B35-9527-F5ADBADA7B08}" srcOrd="0" destOrd="0" parTransId="{154B6A85-213B-45BC-9309-F1CE460C4398}" sibTransId="{A980136A-A5C1-4CF9-BDA2-1AD87FF4708C}"/>
    <dgm:cxn modelId="{63540AD6-5ED7-4ABE-BAFC-09E7807C59AE}" type="presOf" srcId="{31314694-5576-4C30-956A-FDC7F9391F81}" destId="{9BDFCEC9-9EF9-45DE-9D19-5F03F5398C32}" srcOrd="0" destOrd="0" presId="urn:microsoft.com/office/officeart/2005/8/layout/vList5"/>
    <dgm:cxn modelId="{D2B88555-4FC1-4008-BAAC-D0D34659AF94}" type="presOf" srcId="{2162BFD8-692B-4FEE-88F1-7B5E51FB07AD}" destId="{B9169812-28A3-46D0-8F15-5C3AE8909A83}" srcOrd="0" destOrd="0" presId="urn:microsoft.com/office/officeart/2005/8/layout/vList5"/>
    <dgm:cxn modelId="{AA29F7C2-CA36-48C1-BEE2-EAEE80E22CA8}" type="presOf" srcId="{6D8B8059-A3EA-4349-9EDB-47B522B8883F}" destId="{16156604-7E4A-4186-9EB4-EC710FE3A1B9}" srcOrd="0" destOrd="0" presId="urn:microsoft.com/office/officeart/2005/8/layout/vList5"/>
    <dgm:cxn modelId="{FABB7ECB-E221-4534-A2E2-B134BFAB05DF}" type="presOf" srcId="{2981FAFB-6536-424F-8E11-525C226A21C4}" destId="{57F9A096-BA34-40A1-920C-6BD1945E9F5E}" srcOrd="0" destOrd="0" presId="urn:microsoft.com/office/officeart/2005/8/layout/vList5"/>
    <dgm:cxn modelId="{C210BBA8-65A2-44F3-BB7D-9FF1A3E3B541}" type="presOf" srcId="{ED4CBDE5-1499-431B-ACF3-B12F6D9EBD2C}" destId="{1C8E9241-AC33-4597-A24C-BBA2589208DC}" srcOrd="0" destOrd="0" presId="urn:microsoft.com/office/officeart/2005/8/layout/vList5"/>
    <dgm:cxn modelId="{6F1255BE-8140-45AC-8D13-ED8AC366DD5F}" type="presOf" srcId="{F7BF0F7A-6AA5-4B35-9527-F5ADBADA7B08}" destId="{9531FAA5-C64F-4C6B-9165-B552133AD459}" srcOrd="0" destOrd="0" presId="urn:microsoft.com/office/officeart/2005/8/layout/vList5"/>
    <dgm:cxn modelId="{85E9840F-FC1B-499F-A7E7-B65CD6524D11}" type="presOf" srcId="{C6488D28-68A9-4F92-B953-7336E8B8343A}" destId="{A8C182A1-AD70-4457-8457-8FF90B980818}" srcOrd="0" destOrd="0" presId="urn:microsoft.com/office/officeart/2005/8/layout/vList5"/>
    <dgm:cxn modelId="{50D0B57F-A46E-44B6-951D-64A6AB805E6B}" srcId="{6D8B8059-A3EA-4349-9EDB-47B522B8883F}" destId="{ED4CBDE5-1499-431B-ACF3-B12F6D9EBD2C}" srcOrd="0" destOrd="0" parTransId="{01CFD13B-7DF0-46CE-86FD-FDEFDA74EF05}" sibTransId="{49265F6C-ECB2-44B2-8475-F1C416655C08}"/>
    <dgm:cxn modelId="{BCF6008D-1B9D-48A4-9F07-105C72D90CF5}" srcId="{EF159E7D-3154-4E6F-9CD9-39DA1BB667B2}" destId="{6D8B8059-A3EA-4349-9EDB-47B522B8883F}" srcOrd="3" destOrd="0" parTransId="{7C7AE255-8DA0-48A1-86FC-0BEE18864D59}" sibTransId="{F658D0AA-FE72-4A9B-92D0-27950582CE41}"/>
    <dgm:cxn modelId="{9682C39A-EC55-4A39-89E3-23AAD1AA4083}" srcId="{EF159E7D-3154-4E6F-9CD9-39DA1BB667B2}" destId="{31314694-5576-4C30-956A-FDC7F9391F81}" srcOrd="0" destOrd="0" parTransId="{4D1B80EB-77F5-4BCC-89F7-C35E8955A666}" sibTransId="{FBE6F4E1-C87B-4457-A0A6-E99798048B52}"/>
    <dgm:cxn modelId="{BBBCA677-F798-4EDA-BDF2-6E2702AA51E1}" type="presParOf" srcId="{31ABC4DF-332B-41F3-B098-2FA060E21C7F}" destId="{E8562165-7229-4B57-BA8B-0586B4BC1FE7}" srcOrd="0" destOrd="0" presId="urn:microsoft.com/office/officeart/2005/8/layout/vList5"/>
    <dgm:cxn modelId="{99204621-862E-4CFB-B820-7AB460AD015A}" type="presParOf" srcId="{E8562165-7229-4B57-BA8B-0586B4BC1FE7}" destId="{9BDFCEC9-9EF9-45DE-9D19-5F03F5398C32}" srcOrd="0" destOrd="0" presId="urn:microsoft.com/office/officeart/2005/8/layout/vList5"/>
    <dgm:cxn modelId="{87E7B979-172F-4118-BDE6-E2CAF282F219}" type="presParOf" srcId="{31ABC4DF-332B-41F3-B098-2FA060E21C7F}" destId="{08044912-AC0F-4A2E-94CB-E13B32106C31}" srcOrd="1" destOrd="0" presId="urn:microsoft.com/office/officeart/2005/8/layout/vList5"/>
    <dgm:cxn modelId="{739CCCE6-D2CB-4BCF-A3A3-C88FDCEFEB20}" type="presParOf" srcId="{31ABC4DF-332B-41F3-B098-2FA060E21C7F}" destId="{06004773-E2DA-4DE7-AA7B-4F17BEA4BE09}" srcOrd="2" destOrd="0" presId="urn:microsoft.com/office/officeart/2005/8/layout/vList5"/>
    <dgm:cxn modelId="{338D12BB-9B4C-46E8-8914-7822CA77D66E}" type="presParOf" srcId="{06004773-E2DA-4DE7-AA7B-4F17BEA4BE09}" destId="{A8C182A1-AD70-4457-8457-8FF90B980818}" srcOrd="0" destOrd="0" presId="urn:microsoft.com/office/officeart/2005/8/layout/vList5"/>
    <dgm:cxn modelId="{52028D3A-30DF-4B09-B6B0-9537C2C64AB3}" type="presParOf" srcId="{06004773-E2DA-4DE7-AA7B-4F17BEA4BE09}" destId="{B9169812-28A3-46D0-8F15-5C3AE8909A83}" srcOrd="1" destOrd="0" presId="urn:microsoft.com/office/officeart/2005/8/layout/vList5"/>
    <dgm:cxn modelId="{6D464412-18B6-44BD-8F1D-9AC7789A75C2}" type="presParOf" srcId="{31ABC4DF-332B-41F3-B098-2FA060E21C7F}" destId="{8FC437C6-FC97-4683-AE40-EDA7E6F3977E}" srcOrd="3" destOrd="0" presId="urn:microsoft.com/office/officeart/2005/8/layout/vList5"/>
    <dgm:cxn modelId="{16E5FF09-9B9C-4608-9E29-63F26F220F84}" type="presParOf" srcId="{31ABC4DF-332B-41F3-B098-2FA060E21C7F}" destId="{72447F59-12EA-49B5-9299-F86DD937F53A}" srcOrd="4" destOrd="0" presId="urn:microsoft.com/office/officeart/2005/8/layout/vList5"/>
    <dgm:cxn modelId="{90A8FD3A-4434-489A-903A-273FFDFC0BAB}" type="presParOf" srcId="{72447F59-12EA-49B5-9299-F86DD937F53A}" destId="{57F9A096-BA34-40A1-920C-6BD1945E9F5E}" srcOrd="0" destOrd="0" presId="urn:microsoft.com/office/officeart/2005/8/layout/vList5"/>
    <dgm:cxn modelId="{1F613AF6-0022-444F-825A-B266CBA9D927}" type="presParOf" srcId="{72447F59-12EA-49B5-9299-F86DD937F53A}" destId="{9531FAA5-C64F-4C6B-9165-B552133AD459}" srcOrd="1" destOrd="0" presId="urn:microsoft.com/office/officeart/2005/8/layout/vList5"/>
    <dgm:cxn modelId="{927EEB2A-D8D9-4C48-B8E8-5684BAA420C6}" type="presParOf" srcId="{31ABC4DF-332B-41F3-B098-2FA060E21C7F}" destId="{219222EE-ADDC-4350-822A-FFD1C2A93E5A}" srcOrd="5" destOrd="0" presId="urn:microsoft.com/office/officeart/2005/8/layout/vList5"/>
    <dgm:cxn modelId="{EC2634A7-86B5-4333-B1A3-5900C5B9C3CD}" type="presParOf" srcId="{31ABC4DF-332B-41F3-B098-2FA060E21C7F}" destId="{91C9C1FE-3EAD-4A40-B9BE-897F27B20B11}" srcOrd="6" destOrd="0" presId="urn:microsoft.com/office/officeart/2005/8/layout/vList5"/>
    <dgm:cxn modelId="{B802A0F2-6EB8-49F5-8402-A32C9C2A079A}" type="presParOf" srcId="{91C9C1FE-3EAD-4A40-B9BE-897F27B20B11}" destId="{16156604-7E4A-4186-9EB4-EC710FE3A1B9}" srcOrd="0" destOrd="0" presId="urn:microsoft.com/office/officeart/2005/8/layout/vList5"/>
    <dgm:cxn modelId="{675D4421-43ED-46FA-A5DD-548B269EAB8A}" type="presParOf" srcId="{91C9C1FE-3EAD-4A40-B9BE-897F27B20B11}" destId="{1C8E9241-AC33-4597-A24C-BBA2589208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EF159E7D-3154-4E6F-9CD9-39DA1BB667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6488D28-68A9-4F92-B953-7336E8B8343A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600" b="1">
              <a:latin typeface="Garamond"/>
            </a:rPr>
            <a:t>Тематические экологические уроки в образовательных организациях</a:t>
          </a:r>
          <a:endParaRPr/>
        </a:p>
      </dgm:t>
    </dgm:pt>
    <dgm:pt modelId="{7B9E7B00-47BB-41B6-8397-FC536AECDFDE}" type="parTrans" cxnId="{801075E3-EABA-4055-AEBC-EA89C9374E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191DA2F-6D90-4055-B15E-759B175FE64B}" type="sibTrans" cxnId="{801075E3-EABA-4055-AEBC-EA89C9374E3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7BF0F7A-6AA5-4B35-9527-F5ADBADA7B08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675 школьников </a:t>
          </a:r>
          <a:endParaRPr lang="ru-RU"/>
        </a:p>
      </dgm:t>
    </dgm:pt>
    <dgm:pt modelId="{154B6A85-213B-45BC-9309-F1CE460C4398}" type="parTrans" cxnId="{7F5664B5-D52C-4ED2-88C7-8024992AB85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980136A-A5C1-4CF9-BDA2-1AD87FF4708C}" type="sibTrans" cxnId="{7F5664B5-D52C-4ED2-88C7-8024992AB85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D4CBDE5-1499-431B-ACF3-B12F6D9EBD2C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3375 школьников</a:t>
          </a:r>
          <a:endParaRPr lang="ru-RU" b="1">
            <a:latin typeface="Garamond"/>
          </a:endParaRPr>
        </a:p>
      </dgm:t>
    </dgm:pt>
    <dgm:pt modelId="{01CFD13B-7DF0-46CE-86FD-FDEFDA74EF05}" type="parTrans" cxnId="{50D0B57F-A46E-44B6-951D-64A6AB805E6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9265F6C-ECB2-44B2-8475-F1C416655C08}" type="sibTrans" cxnId="{50D0B57F-A46E-44B6-951D-64A6AB805E6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1314694-5576-4C30-956A-FDC7F9391F81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2800" b="1">
              <a:latin typeface="Garamond"/>
            </a:rPr>
            <a:t>Акция «</a:t>
          </a:r>
          <a:r>
            <a:rPr lang="ru-RU" sz="2800" b="1">
              <a:latin typeface="Garamond"/>
            </a:rPr>
            <a:t>ЭкоЗнания</a:t>
          </a:r>
          <a:r>
            <a:rPr lang="ru-RU" sz="2800" b="1">
              <a:latin typeface="Garamond"/>
            </a:rPr>
            <a:t>»</a:t>
          </a:r>
          <a:endParaRPr/>
        </a:p>
      </dgm:t>
    </dgm:pt>
    <dgm:pt modelId="{4D1B80EB-77F5-4BCC-89F7-C35E8955A666}" type="parTrans" cxnId="{9682C39A-EC55-4A39-89E3-23AAD1AA408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BE6F4E1-C87B-4457-A0A6-E99798048B52}" type="sibTrans" cxnId="{9682C39A-EC55-4A39-89E3-23AAD1AA408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D8B8059-A3EA-4349-9EDB-47B522B8883F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600" b="1">
              <a:latin typeface="Garamond"/>
              <a:cs typeface="Times New Roman"/>
            </a:rPr>
            <a:t>Просветительская работа в  пришкольных лагерях в период каникул</a:t>
          </a:r>
          <a:endParaRPr lang="ru-RU" sz="1600">
            <a:latin typeface="Garamond"/>
          </a:endParaRPr>
        </a:p>
      </dgm:t>
    </dgm:pt>
    <dgm:pt modelId="{F658D0AA-FE72-4A9B-92D0-27950582CE41}" type="sibTrans" cxnId="{BCF6008D-1B9D-48A4-9F07-105C72D90CF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C7AE255-8DA0-48A1-86FC-0BEE18864D59}" type="parTrans" cxnId="{BCF6008D-1B9D-48A4-9F07-105C72D90CF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981FAFB-6536-424F-8E11-525C226A21C4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 algn="ctr">
            <a:defRPr/>
          </a:pPr>
          <a:r>
            <a:rPr lang="ru-RU" sz="1600" b="1">
              <a:latin typeface="Garamond"/>
              <a:cs typeface="Times New Roman"/>
            </a:rPr>
            <a:t>Эковстречи</a:t>
          </a:r>
          <a:r>
            <a:rPr lang="ru-RU" sz="1600" b="1">
              <a:latin typeface="Garamond"/>
              <a:cs typeface="Times New Roman"/>
            </a:rPr>
            <a:t> в летних оздоровительных лагерях и домах отдыха	</a:t>
          </a:r>
          <a:endParaRPr/>
        </a:p>
      </dgm:t>
    </dgm:pt>
    <dgm:pt modelId="{822A35A6-76F9-418A-980A-F921EFE1C160}" type="parTrans" cxnId="{42715711-902C-4A58-9709-F2D7F892CE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2803E3C-B21C-41D3-B9EE-4D6A3310BC99}" type="sibTrans" cxnId="{42715711-902C-4A58-9709-F2D7F892CE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162BFD8-692B-4FEE-88F1-7B5E51FB07AD}">
      <dgm:prSet phldrT="[Текст]" custT="1"/>
      <dgm:spPr bwMode="auto"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2700" b="1">
              <a:latin typeface="Garamond"/>
            </a:rPr>
            <a:t>850 школьников </a:t>
          </a:r>
          <a:endParaRPr lang="ru-RU" sz="2700"/>
        </a:p>
      </dgm:t>
    </dgm:pt>
    <dgm:pt modelId="{6D32C7C6-6B1A-4DE0-81A7-DA1CECA29BF5}" type="parTrans" cxnId="{F03CBDCB-7C77-46A8-9A75-647EF66E93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479A9A7-80EE-4EA9-8006-DBA15F2BAB2A}" type="sibTrans" cxnId="{F03CBDCB-7C77-46A8-9A75-647EF66E93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1ABC4DF-332B-41F3-B098-2FA060E21C7F}" type="pres">
      <dgm:prSet presAssocID="{EF159E7D-3154-4E6F-9CD9-39DA1BB667B2}" presName="Name0" presStyleCnt="0">
        <dgm:presLayoutVars>
          <dgm:dir val="norm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E8562165-7229-4B57-BA8B-0586B4BC1FE7}" type="pres">
      <dgm:prSet presAssocID="{31314694-5576-4C30-956A-FDC7F9391F81}" presName="linNode" presStyleCnt="0"/>
      <dgm:spPr bwMode="auto"/>
    </dgm:pt>
    <dgm:pt modelId="{9BDFCEC9-9EF9-45DE-9D19-5F03F5398C32}" type="pres">
      <dgm:prSet custScaleX="277778" presAssocID="{31314694-5576-4C30-956A-FDC7F9391F81}" presName="parentText" presStyleLbl="node1" presStyleIdx="0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08044912-AC0F-4A2E-94CB-E13B32106C31}" type="pres">
      <dgm:prSet presAssocID="{FBE6F4E1-C87B-4457-A0A6-E99798048B52}" presName="sp" presStyleCnt="0"/>
      <dgm:spPr bwMode="auto"/>
    </dgm:pt>
    <dgm:pt modelId="{06004773-E2DA-4DE7-AA7B-4F17BEA4BE09}" type="pres">
      <dgm:prSet presAssocID="{C6488D28-68A9-4F92-B953-7336E8B8343A}" presName="linNode" presStyleCnt="0"/>
      <dgm:spPr bwMode="auto"/>
    </dgm:pt>
    <dgm:pt modelId="{A8C182A1-AD70-4457-8457-8FF90B980818}" type="pres">
      <dgm:prSet custScaleX="148286" presAssocID="{C6488D28-68A9-4F92-B953-7336E8B8343A}" presName="parentText" presStyleLbl="node1" presStyleIdx="1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9169812-28A3-46D0-8F15-5C3AE8909A83}" type="pres">
      <dgm:prSet presAssocID="{C6488D28-68A9-4F92-B953-7336E8B8343A}" presName="descendantText" presStyleLbl="alignAccFollowNode1" presStyleIdx="0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8FC437C6-FC97-4683-AE40-EDA7E6F3977E}" type="pres">
      <dgm:prSet presAssocID="{D191DA2F-6D90-4055-B15E-759B175FE64B}" presName="sp" presStyleCnt="0"/>
      <dgm:spPr bwMode="auto"/>
    </dgm:pt>
    <dgm:pt modelId="{72447F59-12EA-49B5-9299-F86DD937F53A}" type="pres">
      <dgm:prSet presAssocID="{2981FAFB-6536-424F-8E11-525C226A21C4}" presName="linNode" presStyleCnt="0"/>
      <dgm:spPr bwMode="auto"/>
    </dgm:pt>
    <dgm:pt modelId="{57F9A096-BA34-40A1-920C-6BD1945E9F5E}" type="pres">
      <dgm:prSet custScaleX="125435" presAssocID="{2981FAFB-6536-424F-8E11-525C226A21C4}" presName="parentText" presStyleLbl="node1" presStyleIdx="2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531FAA5-C64F-4C6B-9165-B552133AD459}" type="pres">
      <dgm:prSet custLinFactNeighborX="2562" custLinFactNeighborY="-10" custScaleX="82483" presAssocID="{2981FAFB-6536-424F-8E11-525C226A21C4}" presName="descendantText" presStyleLbl="alignAccFollowNode1" presStyleIdx="1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219222EE-ADDC-4350-822A-FFD1C2A93E5A}" type="pres">
      <dgm:prSet presAssocID="{12803E3C-B21C-41D3-B9EE-4D6A3310BC99}" presName="sp" presStyleCnt="0"/>
      <dgm:spPr bwMode="auto"/>
    </dgm:pt>
    <dgm:pt modelId="{91C9C1FE-3EAD-4A40-B9BE-897F27B20B11}" type="pres">
      <dgm:prSet presAssocID="{6D8B8059-A3EA-4349-9EDB-47B522B8883F}" presName="linNode" presStyleCnt="0"/>
      <dgm:spPr bwMode="auto"/>
    </dgm:pt>
    <dgm:pt modelId="{16156604-7E4A-4186-9EB4-EC710FE3A1B9}" type="pres">
      <dgm:prSet custScaleX="148728" presAssocID="{6D8B8059-A3EA-4349-9EDB-47B522B8883F}" presName="parentText" presStyleLbl="node1" presStyleIdx="3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C8E9241-AC33-4597-A24C-BBA2589208DC}" type="pres">
      <dgm:prSet presAssocID="{6D8B8059-A3EA-4349-9EDB-47B522B8883F}" presName="descendantText" presStyleLbl="alignAccFollowNode1" presStyleIdx="2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42715711-902C-4A58-9709-F2D7F892CE21}" srcId="{EF159E7D-3154-4E6F-9CD9-39DA1BB667B2}" destId="{2981FAFB-6536-424F-8E11-525C226A21C4}" srcOrd="2" destOrd="0" parTransId="{822A35A6-76F9-418A-980A-F921EFE1C160}" sibTransId="{12803E3C-B21C-41D3-B9EE-4D6A3310BC99}"/>
    <dgm:cxn modelId="{801075E3-EABA-4055-AEBC-EA89C9374E39}" srcId="{EF159E7D-3154-4E6F-9CD9-39DA1BB667B2}" destId="{C6488D28-68A9-4F92-B953-7336E8B8343A}" srcOrd="1" destOrd="0" parTransId="{7B9E7B00-47BB-41B6-8397-FC536AECDFDE}" sibTransId="{D191DA2F-6D90-4055-B15E-759B175FE64B}"/>
    <dgm:cxn modelId="{F03CBDCB-7C77-46A8-9A75-647EF66E93CD}" srcId="{C6488D28-68A9-4F92-B953-7336E8B8343A}" destId="{2162BFD8-692B-4FEE-88F1-7B5E51FB07AD}" srcOrd="0" destOrd="0" parTransId="{6D32C7C6-6B1A-4DE0-81A7-DA1CECA29BF5}" sibTransId="{6479A9A7-80EE-4EA9-8006-DBA15F2BAB2A}"/>
    <dgm:cxn modelId="{7F5664B5-D52C-4ED2-88C7-8024992AB854}" srcId="{2981FAFB-6536-424F-8E11-525C226A21C4}" destId="{F7BF0F7A-6AA5-4B35-9527-F5ADBADA7B08}" srcOrd="0" destOrd="0" parTransId="{154B6A85-213B-45BC-9309-F1CE460C4398}" sibTransId="{A980136A-A5C1-4CF9-BDA2-1AD87FF4708C}"/>
    <dgm:cxn modelId="{40021817-4094-4654-A935-F32794CF1DD7}" type="presOf" srcId="{2162BFD8-692B-4FEE-88F1-7B5E51FB07AD}" destId="{B9169812-28A3-46D0-8F15-5C3AE8909A83}" srcOrd="0" destOrd="0" presId="urn:microsoft.com/office/officeart/2005/8/layout/vList5"/>
    <dgm:cxn modelId="{C77FC923-543F-448F-97E2-4880D061D277}" type="presOf" srcId="{ED4CBDE5-1499-431B-ACF3-B12F6D9EBD2C}" destId="{1C8E9241-AC33-4597-A24C-BBA2589208DC}" srcOrd="0" destOrd="0" presId="urn:microsoft.com/office/officeart/2005/8/layout/vList5"/>
    <dgm:cxn modelId="{14E10E8E-3FBC-439A-9EA5-157992DEC695}" type="presOf" srcId="{6D8B8059-A3EA-4349-9EDB-47B522B8883F}" destId="{16156604-7E4A-4186-9EB4-EC710FE3A1B9}" srcOrd="0" destOrd="0" presId="urn:microsoft.com/office/officeart/2005/8/layout/vList5"/>
    <dgm:cxn modelId="{493DCCE1-FF85-4E41-A13B-73E64AFD2557}" type="presOf" srcId="{31314694-5576-4C30-956A-FDC7F9391F81}" destId="{9BDFCEC9-9EF9-45DE-9D19-5F03F5398C32}" srcOrd="0" destOrd="0" presId="urn:microsoft.com/office/officeart/2005/8/layout/vList5"/>
    <dgm:cxn modelId="{24F3E955-11E8-48A3-899D-9E8961A38946}" type="presOf" srcId="{C6488D28-68A9-4F92-B953-7336E8B8343A}" destId="{A8C182A1-AD70-4457-8457-8FF90B980818}" srcOrd="0" destOrd="0" presId="urn:microsoft.com/office/officeart/2005/8/layout/vList5"/>
    <dgm:cxn modelId="{76493380-71B6-457F-A0FB-C8369A428636}" type="presOf" srcId="{EF159E7D-3154-4E6F-9CD9-39DA1BB667B2}" destId="{31ABC4DF-332B-41F3-B098-2FA060E21C7F}" srcOrd="0" destOrd="0" presId="urn:microsoft.com/office/officeart/2005/8/layout/vList5"/>
    <dgm:cxn modelId="{50D0B57F-A46E-44B6-951D-64A6AB805E6B}" srcId="{6D8B8059-A3EA-4349-9EDB-47B522B8883F}" destId="{ED4CBDE5-1499-431B-ACF3-B12F6D9EBD2C}" srcOrd="0" destOrd="0" parTransId="{01CFD13B-7DF0-46CE-86FD-FDEFDA74EF05}" sibTransId="{49265F6C-ECB2-44B2-8475-F1C416655C08}"/>
    <dgm:cxn modelId="{BCF6008D-1B9D-48A4-9F07-105C72D90CF5}" srcId="{EF159E7D-3154-4E6F-9CD9-39DA1BB667B2}" destId="{6D8B8059-A3EA-4349-9EDB-47B522B8883F}" srcOrd="3" destOrd="0" parTransId="{7C7AE255-8DA0-48A1-86FC-0BEE18864D59}" sibTransId="{F658D0AA-FE72-4A9B-92D0-27950582CE41}"/>
    <dgm:cxn modelId="{315F5D89-4011-4507-8A37-29EA745583A6}" type="presOf" srcId="{F7BF0F7A-6AA5-4B35-9527-F5ADBADA7B08}" destId="{9531FAA5-C64F-4C6B-9165-B552133AD459}" srcOrd="0" destOrd="0" presId="urn:microsoft.com/office/officeart/2005/8/layout/vList5"/>
    <dgm:cxn modelId="{9682C39A-EC55-4A39-89E3-23AAD1AA4083}" srcId="{EF159E7D-3154-4E6F-9CD9-39DA1BB667B2}" destId="{31314694-5576-4C30-956A-FDC7F9391F81}" srcOrd="0" destOrd="0" parTransId="{4D1B80EB-77F5-4BCC-89F7-C35E8955A666}" sibTransId="{FBE6F4E1-C87B-4457-A0A6-E99798048B52}"/>
    <dgm:cxn modelId="{47BA344D-3420-4B1D-8FD5-D873FD52EF87}" type="presOf" srcId="{2981FAFB-6536-424F-8E11-525C226A21C4}" destId="{57F9A096-BA34-40A1-920C-6BD1945E9F5E}" srcOrd="0" destOrd="0" presId="urn:microsoft.com/office/officeart/2005/8/layout/vList5"/>
    <dgm:cxn modelId="{FA59BF9B-C4EB-4A9F-BB88-9F1965FD68ED}" type="presParOf" srcId="{31ABC4DF-332B-41F3-B098-2FA060E21C7F}" destId="{E8562165-7229-4B57-BA8B-0586B4BC1FE7}" srcOrd="0" destOrd="0" presId="urn:microsoft.com/office/officeart/2005/8/layout/vList5"/>
    <dgm:cxn modelId="{A333BCFA-5AEB-497F-8049-B0F991B91B16}" type="presParOf" srcId="{E8562165-7229-4B57-BA8B-0586B4BC1FE7}" destId="{9BDFCEC9-9EF9-45DE-9D19-5F03F5398C32}" srcOrd="0" destOrd="0" presId="urn:microsoft.com/office/officeart/2005/8/layout/vList5"/>
    <dgm:cxn modelId="{07BE0140-7033-497A-882F-9ABD84E541E7}" type="presParOf" srcId="{31ABC4DF-332B-41F3-B098-2FA060E21C7F}" destId="{08044912-AC0F-4A2E-94CB-E13B32106C31}" srcOrd="1" destOrd="0" presId="urn:microsoft.com/office/officeart/2005/8/layout/vList5"/>
    <dgm:cxn modelId="{11740C40-3408-4C96-864A-36FB9D55B12C}" type="presParOf" srcId="{31ABC4DF-332B-41F3-B098-2FA060E21C7F}" destId="{06004773-E2DA-4DE7-AA7B-4F17BEA4BE09}" srcOrd="2" destOrd="0" presId="urn:microsoft.com/office/officeart/2005/8/layout/vList5"/>
    <dgm:cxn modelId="{4E6228B9-5B30-4339-8A06-1F7393E11DC3}" type="presParOf" srcId="{06004773-E2DA-4DE7-AA7B-4F17BEA4BE09}" destId="{A8C182A1-AD70-4457-8457-8FF90B980818}" srcOrd="0" destOrd="0" presId="urn:microsoft.com/office/officeart/2005/8/layout/vList5"/>
    <dgm:cxn modelId="{32CD930B-30F8-4018-9168-F5301E8E30BF}" type="presParOf" srcId="{06004773-E2DA-4DE7-AA7B-4F17BEA4BE09}" destId="{B9169812-28A3-46D0-8F15-5C3AE8909A83}" srcOrd="1" destOrd="0" presId="urn:microsoft.com/office/officeart/2005/8/layout/vList5"/>
    <dgm:cxn modelId="{52796874-EF92-4797-B41D-B8D0FACBB8F4}" type="presParOf" srcId="{31ABC4DF-332B-41F3-B098-2FA060E21C7F}" destId="{8FC437C6-FC97-4683-AE40-EDA7E6F3977E}" srcOrd="3" destOrd="0" presId="urn:microsoft.com/office/officeart/2005/8/layout/vList5"/>
    <dgm:cxn modelId="{3A548D7A-FAC3-435B-85D7-A2436E522A75}" type="presParOf" srcId="{31ABC4DF-332B-41F3-B098-2FA060E21C7F}" destId="{72447F59-12EA-49B5-9299-F86DD937F53A}" srcOrd="4" destOrd="0" presId="urn:microsoft.com/office/officeart/2005/8/layout/vList5"/>
    <dgm:cxn modelId="{5CDEA668-E791-41CF-9047-62E9F93AA043}" type="presParOf" srcId="{72447F59-12EA-49B5-9299-F86DD937F53A}" destId="{57F9A096-BA34-40A1-920C-6BD1945E9F5E}" srcOrd="0" destOrd="0" presId="urn:microsoft.com/office/officeart/2005/8/layout/vList5"/>
    <dgm:cxn modelId="{D2D50C6C-CD6F-4072-A8D4-936807B292F5}" type="presParOf" srcId="{72447F59-12EA-49B5-9299-F86DD937F53A}" destId="{9531FAA5-C64F-4C6B-9165-B552133AD459}" srcOrd="1" destOrd="0" presId="urn:microsoft.com/office/officeart/2005/8/layout/vList5"/>
    <dgm:cxn modelId="{A723E07B-1E69-4F78-8B9B-74282DE32AE3}" type="presParOf" srcId="{31ABC4DF-332B-41F3-B098-2FA060E21C7F}" destId="{219222EE-ADDC-4350-822A-FFD1C2A93E5A}" srcOrd="5" destOrd="0" presId="urn:microsoft.com/office/officeart/2005/8/layout/vList5"/>
    <dgm:cxn modelId="{8AA505B5-5915-4188-9DCA-72AED89A92ED}" type="presParOf" srcId="{31ABC4DF-332B-41F3-B098-2FA060E21C7F}" destId="{91C9C1FE-3EAD-4A40-B9BE-897F27B20B11}" srcOrd="6" destOrd="0" presId="urn:microsoft.com/office/officeart/2005/8/layout/vList5"/>
    <dgm:cxn modelId="{96D865BB-2A88-447F-B2A8-5813555674F2}" type="presParOf" srcId="{91C9C1FE-3EAD-4A40-B9BE-897F27B20B11}" destId="{16156604-7E4A-4186-9EB4-EC710FE3A1B9}" srcOrd="0" destOrd="0" presId="urn:microsoft.com/office/officeart/2005/8/layout/vList5"/>
    <dgm:cxn modelId="{339433C5-8333-43E6-9EAA-C24C88C66B11}" type="presParOf" srcId="{91C9C1FE-3EAD-4A40-B9BE-897F27B20B11}" destId="{1C8E9241-AC33-4597-A24C-BBA2589208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EF159E7D-3154-4E6F-9CD9-39DA1BB667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03C6564C-B9FB-4050-AF1C-8A848FFB9556}">
      <dgm:prSet phldrT="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200" b="1">
              <a:latin typeface="Garamond"/>
            </a:rPr>
            <a:t>3 мая </a:t>
          </a:r>
          <a:endParaRPr/>
        </a:p>
        <a:p>
          <a:pPr>
            <a:defRPr/>
          </a:pPr>
          <a:r>
            <a:rPr lang="ru-RU" sz="1200" b="1">
              <a:latin typeface="Garamond"/>
            </a:rPr>
            <a:t>2024 года</a:t>
          </a:r>
          <a:endParaRPr lang="ru-RU" sz="1200"/>
        </a:p>
      </dgm:t>
    </dgm:pt>
    <dgm:pt modelId="{F638C7B9-0CFC-403D-9E5C-F90D9886EDC5}" type="parTrans" cxnId="{E0675473-3F63-4ACB-A815-C633E30402B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EEBCE55-BECB-4894-9265-70EFE37A510B}" type="sibTrans" cxnId="{E0675473-3F63-4ACB-A815-C633E30402B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90CAABC-3DDF-4E5F-A121-FA902081BE04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solidFill>
                <a:schemeClr val="tx1"/>
              </a:solidFill>
              <a:latin typeface="Garamond"/>
            </a:rPr>
            <a:t>Международная патриотическая акция «Сал памяти» (</a:t>
          </a:r>
          <a:r>
            <a:rPr lang="ru-RU" b="1">
              <a:solidFill>
                <a:schemeClr val="tx1"/>
              </a:solidFill>
              <a:latin typeface="Garamond"/>
            </a:rPr>
            <a:t>Зубово</a:t>
          </a:r>
          <a:r>
            <a:rPr lang="ru-RU" b="1">
              <a:solidFill>
                <a:schemeClr val="tx1"/>
              </a:solidFill>
              <a:latin typeface="Garamond"/>
            </a:rPr>
            <a:t>-Полянский район РМ)</a:t>
          </a:r>
          <a:endParaRPr lang="ru-RU" b="1">
            <a:latin typeface="Garamond"/>
          </a:endParaRPr>
        </a:p>
      </dgm:t>
    </dgm:pt>
    <dgm:pt modelId="{8369A1BB-1851-433B-8B5B-CF1CAC6E5105}" type="parTrans" cxnId="{CA1127F0-687C-4F86-9433-452F500183C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B589E15-CF37-4AEC-AD85-15CECAC5A2E1}" type="sibTrans" cxnId="{CA1127F0-687C-4F86-9433-452F500183C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027EC2E-0497-4821-B7BE-B5DD50AA4B22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200" b="1">
              <a:latin typeface="Garamond"/>
            </a:rPr>
            <a:t>26 мая </a:t>
          </a:r>
          <a:endParaRPr/>
        </a:p>
        <a:p>
          <a:pPr>
            <a:defRPr/>
          </a:pPr>
          <a:r>
            <a:rPr lang="ru-RU" sz="1200" b="1">
              <a:latin typeface="Garamond"/>
            </a:rPr>
            <a:t>2024 года</a:t>
          </a:r>
          <a:endParaRPr lang="ru-RU" sz="1200"/>
        </a:p>
      </dgm:t>
    </dgm:pt>
    <dgm:pt modelId="{2D379B8E-553E-4C65-9211-C7B92CFEC3BF}" type="parTrans" cxnId="{81616BEB-6833-44F5-B807-BC94F4E78B6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8177706-5F9F-4424-85EA-85F91B75CEF9}" type="sibTrans" cxnId="{81616BEB-6833-44F5-B807-BC94F4E78B6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3376535-67A7-4CDD-8460-F47EBB8C3AB1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200" b="1">
              <a:latin typeface="Garamond"/>
            </a:rPr>
            <a:t>29 сентября 2024 года</a:t>
          </a:r>
          <a:endParaRPr lang="ru-RU" sz="1200"/>
        </a:p>
      </dgm:t>
    </dgm:pt>
    <dgm:pt modelId="{CEB3AD83-5066-4772-B489-987A75EF1CD4}" type="parTrans" cxnId="{6824AB6B-39D0-43A5-B0D3-2AE504DD513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8D40E26-4B94-4B1F-B5B4-B000A633ED40}" type="sibTrans" cxnId="{6824AB6B-39D0-43A5-B0D3-2AE504DD513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A72795E-E087-43EE-AD81-0C922890CD2E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«Живое наследие». Яблони в </a:t>
          </a:r>
          <a:r>
            <a:rPr lang="ru-RU" b="1">
              <a:latin typeface="Garamond"/>
            </a:rPr>
            <a:t>Большеберезниковском</a:t>
          </a:r>
          <a:r>
            <a:rPr lang="ru-RU" b="1">
              <a:latin typeface="Garamond"/>
            </a:rPr>
            <a:t> районе</a:t>
          </a:r>
          <a:endParaRPr lang="ru-RU" b="1">
            <a:latin typeface="Garamond"/>
          </a:endParaRPr>
        </a:p>
      </dgm:t>
    </dgm:pt>
    <dgm:pt modelId="{B9156D37-69C6-43D3-BDB4-5F8C246B682A}" type="parTrans" cxnId="{F4185A0A-C7FB-4DCB-9C14-6DBB5AFE5E1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674D9D3-F147-4729-8FCC-CEA917C5DCB7}" type="sibTrans" cxnId="{F4185A0A-C7FB-4DCB-9C14-6DBB5AFE5E1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1C6231F-0E3C-4DC6-8183-C2E36B07B99D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«Живое наследие». Липовая аллея в </a:t>
          </a:r>
          <a:r>
            <a:rPr lang="ru-RU" b="1">
              <a:latin typeface="Garamond"/>
            </a:rPr>
            <a:t>Экоарке</a:t>
          </a:r>
          <a:r>
            <a:rPr lang="ru-RU" b="1">
              <a:latin typeface="Garamond"/>
            </a:rPr>
            <a:t> на Моховой в </a:t>
          </a:r>
          <a:r>
            <a:rPr lang="ru-RU" b="1">
              <a:latin typeface="Garamond"/>
            </a:rPr>
            <a:t>г.о</a:t>
          </a:r>
          <a:r>
            <a:rPr lang="ru-RU" b="1">
              <a:latin typeface="Garamond"/>
            </a:rPr>
            <a:t>. Саранск</a:t>
          </a:r>
          <a:endParaRPr lang="ru-RU" b="1">
            <a:latin typeface="Garamond"/>
          </a:endParaRPr>
        </a:p>
      </dgm:t>
    </dgm:pt>
    <dgm:pt modelId="{34E30F57-F9E7-4869-BF30-C1BF7E6DB0B0}" type="parTrans" cxnId="{D4876494-3AC8-4547-992C-FA6C20A4B85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A7976F3-649A-47A5-86AE-78E9188E1BCE}" type="sibTrans" cxnId="{D4876494-3AC8-4547-992C-FA6C20A4B85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2EDB1BD-F2FA-4588-9ACF-EAC9E11781AE}">
      <dgm:prSet phldrT="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Аллея на улице Марины Расковой</a:t>
          </a:r>
          <a:endParaRPr lang="ru-RU" b="1">
            <a:latin typeface="Garamond"/>
          </a:endParaRPr>
        </a:p>
      </dgm:t>
    </dgm:pt>
    <dgm:pt modelId="{9EDA3BDC-52B9-4D5F-8653-CECC50E98C2A}" type="sibTrans" cxnId="{7CF3BC90-954A-4EC1-B3A5-14D2637CDBB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5F91B29-CE9C-4832-B9B3-D9AD5BC4D9E9}" type="parTrans" cxnId="{7CF3BC90-954A-4EC1-B3A5-14D2637CDBB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A348C18-7C03-4295-B257-FDABD7869C00}">
      <dgm:prSet phldrT="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200" b="1">
              <a:latin typeface="Garamond"/>
            </a:rPr>
            <a:t>18 октября</a:t>
          </a:r>
          <a:endParaRPr/>
        </a:p>
        <a:p>
          <a:pPr>
            <a:defRPr/>
          </a:pPr>
          <a:r>
            <a:rPr lang="ru-RU" sz="1200" b="1">
              <a:latin typeface="Garamond"/>
            </a:rPr>
            <a:t>2024 года</a:t>
          </a:r>
          <a:endParaRPr lang="ru-RU" sz="1200" b="1">
            <a:latin typeface="Garamond"/>
          </a:endParaRPr>
        </a:p>
      </dgm:t>
    </dgm:pt>
    <dgm:pt modelId="{DEC78665-5DC5-4DFD-8557-F36BF6D6AF24}" type="sibTrans" cxnId="{741C8DEC-DC7B-4767-A29B-2269F1CB847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E8DA64B-79DA-4A1B-8BBA-E8051C0EDBDF}" type="parTrans" cxnId="{741C8DEC-DC7B-4767-A29B-2269F1CB847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1ABC4DF-332B-41F3-B098-2FA060E21C7F}" type="pres">
      <dgm:prSet presAssocID="{EF159E7D-3154-4E6F-9CD9-39DA1BB667B2}" presName="Name0" presStyleCnt="0">
        <dgm:presLayoutVars>
          <dgm:dir val="norm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01A4D52-0B60-4C50-BC44-7503985B12F7}" type="pres">
      <dgm:prSet presAssocID="{03C6564C-B9FB-4050-AF1C-8A848FFB9556}" presName="linNode" presStyleCnt="0"/>
      <dgm:spPr bwMode="auto"/>
    </dgm:pt>
    <dgm:pt modelId="{A02EABDD-FE05-4AF8-AB61-0B866D672791}" type="pres">
      <dgm:prSet custScaleX="60829" custScaleY="37349" presAssocID="{03C6564C-B9FB-4050-AF1C-8A848FFB9556}" presName="parentText" presStyleLbl="node1" presStyleIdx="0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7BCD1DD1-571C-4D77-809B-9E74A0B09F19}" type="pres">
      <dgm:prSet custScaleY="63283" presAssocID="{03C6564C-B9FB-4050-AF1C-8A848FFB9556}" presName="descendantText" presStyleLbl="alignAccFollowNode1" presStyleIdx="0" presStyleCnt="4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6F963D3-A76E-45ED-AD92-F5017B5E2B9E}" type="pres">
      <dgm:prSet presAssocID="{2EEBCE55-BECB-4894-9265-70EFE37A510B}" presName="sp" presStyleCnt="0"/>
      <dgm:spPr bwMode="auto"/>
    </dgm:pt>
    <dgm:pt modelId="{97A087A2-E17C-4720-8D99-750F6DC97DFA}" type="pres">
      <dgm:prSet presAssocID="{8027EC2E-0497-4821-B7BE-B5DD50AA4B22}" presName="linNode" presStyleCnt="0"/>
      <dgm:spPr bwMode="auto"/>
    </dgm:pt>
    <dgm:pt modelId="{3706FFCD-D621-4623-A3BE-C674B46E4C90}" type="pres">
      <dgm:prSet custLinFactNeighborX="1975" custLinFactNeighborY="-281" custScaleX="59384" custScaleY="36123" presAssocID="{8027EC2E-0497-4821-B7BE-B5DD50AA4B22}" presName="parentText" presStyleLbl="node1" presStyleIdx="1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4FEB6448-1072-4EF6-80E7-8CFD414C0644}" type="pres">
      <dgm:prSet custLinFactNeighborX="1779" custLinFactNeighborY="1502" custScaleY="51476" presAssocID="{8027EC2E-0497-4821-B7BE-B5DD50AA4B22}" presName="descendantText" presStyleLbl="alignAccFollowNode1" presStyleIdx="1" presStyleCnt="4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8E2DF581-5F6C-416D-8804-7711F833F1EB}" type="pres">
      <dgm:prSet presAssocID="{98177706-5F9F-4424-85EA-85F91B75CEF9}" presName="sp" presStyleCnt="0"/>
      <dgm:spPr bwMode="auto"/>
    </dgm:pt>
    <dgm:pt modelId="{F308233D-0A70-4E40-88BE-7473965FC5F4}" type="pres">
      <dgm:prSet presAssocID="{93376535-67A7-4CDD-8460-F47EBB8C3AB1}" presName="linNode" presStyleCnt="0"/>
      <dgm:spPr bwMode="auto"/>
    </dgm:pt>
    <dgm:pt modelId="{324BA8D7-1B1D-47B2-88AD-5A3F069A0DBF}" type="pres">
      <dgm:prSet custLinFactNeighborX="605" custLinFactNeighborY="3329" custScaleX="59417" custScaleY="34227" presAssocID="{93376535-67A7-4CDD-8460-F47EBB8C3AB1}" presName="parentText" presStyleLbl="node1" presStyleIdx="2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4E155244-548C-4F14-B299-24094A47AF31}" type="pres">
      <dgm:prSet custScaleY="58856" presAssocID="{93376535-67A7-4CDD-8460-F47EBB8C3AB1}" presName="descendantText" presStyleLbl="alignAccFollowNode1" presStyleIdx="2" presStyleCnt="4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32B04E9A-9909-4319-900A-6CAC9172A0A4}" type="pres">
      <dgm:prSet presAssocID="{88D40E26-4B94-4B1F-B5B4-B000A633ED40}" presName="sp" presStyleCnt="0"/>
      <dgm:spPr bwMode="auto"/>
    </dgm:pt>
    <dgm:pt modelId="{B81D3371-7C2B-4103-BF3C-E4E7D3BD9F76}" type="pres">
      <dgm:prSet presAssocID="{7A348C18-7C03-4295-B257-FDABD7869C00}" presName="linNode" presStyleCnt="0"/>
      <dgm:spPr bwMode="auto"/>
    </dgm:pt>
    <dgm:pt modelId="{9187EF43-27AD-49D9-A29F-3933100BA7C2}" type="pres">
      <dgm:prSet custLinFactNeighborX="-44" custLinFactNeighborY="1631" custScaleX="61241" custScaleY="29321" presAssocID="{7A348C18-7C03-4295-B257-FDABD7869C00}" presName="parentText" presStyleLbl="node1" presStyleIdx="3" presStyleCnt="4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4C3DCF1-A24A-47A6-870F-B81C4559EFBD}" type="pres">
      <dgm:prSet custScaleY="53974" presAssocID="{7A348C18-7C03-4295-B257-FDABD7869C00}" presName="descendantText" presStyleLbl="alignAccFollowNode1" presStyleIdx="3" presStyleCnt="4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D4876494-3AC8-4547-992C-FA6C20A4B857}" srcId="{93376535-67A7-4CDD-8460-F47EBB8C3AB1}" destId="{E1C6231F-0E3C-4DC6-8183-C2E36B07B99D}" srcOrd="0" destOrd="0" parTransId="{34E30F57-F9E7-4869-BF30-C1BF7E6DB0B0}" sibTransId="{CA7976F3-649A-47A5-86AE-78E9188E1BCE}"/>
    <dgm:cxn modelId="{249E1115-ECEB-42D1-A176-0AC5C956F90F}" type="presOf" srcId="{82EDB1BD-F2FA-4588-9ACF-EAC9E11781AE}" destId="{54C3DCF1-A24A-47A6-870F-B81C4559EFBD}" srcOrd="0" destOrd="0" presId="urn:microsoft.com/office/officeart/2005/8/layout/vList5"/>
    <dgm:cxn modelId="{4DEE5737-25C5-4B58-AD47-160682656F0C}" type="presOf" srcId="{03C6564C-B9FB-4050-AF1C-8A848FFB9556}" destId="{A02EABDD-FE05-4AF8-AB61-0B866D672791}" srcOrd="0" destOrd="0" presId="urn:microsoft.com/office/officeart/2005/8/layout/vList5"/>
    <dgm:cxn modelId="{16DC4395-2950-4DC1-8FEC-CDD17300DEE3}" type="presOf" srcId="{7A348C18-7C03-4295-B257-FDABD7869C00}" destId="{9187EF43-27AD-49D9-A29F-3933100BA7C2}" srcOrd="0" destOrd="0" presId="urn:microsoft.com/office/officeart/2005/8/layout/vList5"/>
    <dgm:cxn modelId="{EAE03B08-C691-4676-90E8-5518F04ACE2A}" type="presOf" srcId="{93376535-67A7-4CDD-8460-F47EBB8C3AB1}" destId="{324BA8D7-1B1D-47B2-88AD-5A3F069A0DBF}" srcOrd="0" destOrd="0" presId="urn:microsoft.com/office/officeart/2005/8/layout/vList5"/>
    <dgm:cxn modelId="{DB1AF0F2-D1A4-49AB-BB84-A58E611722B1}" type="presOf" srcId="{B90CAABC-3DDF-4E5F-A121-FA902081BE04}" destId="{7BCD1DD1-571C-4D77-809B-9E74A0B09F19}" srcOrd="0" destOrd="0" presId="urn:microsoft.com/office/officeart/2005/8/layout/vList5"/>
    <dgm:cxn modelId="{7CF3BC90-954A-4EC1-B3A5-14D2637CDBBF}" srcId="{7A348C18-7C03-4295-B257-FDABD7869C00}" destId="{82EDB1BD-F2FA-4588-9ACF-EAC9E11781AE}" srcOrd="0" destOrd="0" parTransId="{25F91B29-CE9C-4832-B9B3-D9AD5BC4D9E9}" sibTransId="{9EDA3BDC-52B9-4D5F-8653-CECC50E98C2A}"/>
    <dgm:cxn modelId="{CA1127F0-687C-4F86-9433-452F500183C9}" srcId="{03C6564C-B9FB-4050-AF1C-8A848FFB9556}" destId="{B90CAABC-3DDF-4E5F-A121-FA902081BE04}" srcOrd="0" destOrd="0" parTransId="{8369A1BB-1851-433B-8B5B-CF1CAC6E5105}" sibTransId="{CB589E15-CF37-4AEC-AD85-15CECAC5A2E1}"/>
    <dgm:cxn modelId="{6824AB6B-39D0-43A5-B0D3-2AE504DD5132}" srcId="{EF159E7D-3154-4E6F-9CD9-39DA1BB667B2}" destId="{93376535-67A7-4CDD-8460-F47EBB8C3AB1}" srcOrd="2" destOrd="0" parTransId="{CEB3AD83-5066-4772-B489-987A75EF1CD4}" sibTransId="{88D40E26-4B94-4B1F-B5B4-B000A633ED40}"/>
    <dgm:cxn modelId="{741C8DEC-DC7B-4767-A29B-2269F1CB847E}" srcId="{EF159E7D-3154-4E6F-9CD9-39DA1BB667B2}" destId="{7A348C18-7C03-4295-B257-FDABD7869C00}" srcOrd="3" destOrd="0" parTransId="{5E8DA64B-79DA-4A1B-8BBA-E8051C0EDBDF}" sibTransId="{DEC78665-5DC5-4DFD-8557-F36BF6D6AF24}"/>
    <dgm:cxn modelId="{1C064D61-62F5-45F7-8C53-2759A3938A7B}" type="presOf" srcId="{8027EC2E-0497-4821-B7BE-B5DD50AA4B22}" destId="{3706FFCD-D621-4623-A3BE-C674B46E4C90}" srcOrd="0" destOrd="0" presId="urn:microsoft.com/office/officeart/2005/8/layout/vList5"/>
    <dgm:cxn modelId="{10C52C87-C0F3-462D-8CF3-C12B94A53633}" type="presOf" srcId="{EF159E7D-3154-4E6F-9CD9-39DA1BB667B2}" destId="{31ABC4DF-332B-41F3-B098-2FA060E21C7F}" srcOrd="0" destOrd="0" presId="urn:microsoft.com/office/officeart/2005/8/layout/vList5"/>
    <dgm:cxn modelId="{81616BEB-6833-44F5-B807-BC94F4E78B61}" srcId="{EF159E7D-3154-4E6F-9CD9-39DA1BB667B2}" destId="{8027EC2E-0497-4821-B7BE-B5DD50AA4B22}" srcOrd="1" destOrd="0" parTransId="{2D379B8E-553E-4C65-9211-C7B92CFEC3BF}" sibTransId="{98177706-5F9F-4424-85EA-85F91B75CEF9}"/>
    <dgm:cxn modelId="{00FF6B9C-ADC3-44A6-A9E9-C35B89F46E4C}" type="presOf" srcId="{AA72795E-E087-43EE-AD81-0C922890CD2E}" destId="{4FEB6448-1072-4EF6-80E7-8CFD414C0644}" srcOrd="0" destOrd="0" presId="urn:microsoft.com/office/officeart/2005/8/layout/vList5"/>
    <dgm:cxn modelId="{DA220997-F42E-4472-99B5-B654491D4133}" type="presOf" srcId="{E1C6231F-0E3C-4DC6-8183-C2E36B07B99D}" destId="{4E155244-548C-4F14-B299-24094A47AF31}" srcOrd="0" destOrd="0" presId="urn:microsoft.com/office/officeart/2005/8/layout/vList5"/>
    <dgm:cxn modelId="{E0675473-3F63-4ACB-A815-C633E30402BE}" srcId="{EF159E7D-3154-4E6F-9CD9-39DA1BB667B2}" destId="{03C6564C-B9FB-4050-AF1C-8A848FFB9556}" srcOrd="0" destOrd="0" parTransId="{F638C7B9-0CFC-403D-9E5C-F90D9886EDC5}" sibTransId="{2EEBCE55-BECB-4894-9265-70EFE37A510B}"/>
    <dgm:cxn modelId="{F4185A0A-C7FB-4DCB-9C14-6DBB5AFE5E16}" srcId="{8027EC2E-0497-4821-B7BE-B5DD50AA4B22}" destId="{AA72795E-E087-43EE-AD81-0C922890CD2E}" srcOrd="0" destOrd="0" parTransId="{B9156D37-69C6-43D3-BDB4-5F8C246B682A}" sibTransId="{D674D9D3-F147-4729-8FCC-CEA917C5DCB7}"/>
    <dgm:cxn modelId="{0C6B764E-E1D3-4624-9610-63D4D229659D}" type="presParOf" srcId="{31ABC4DF-332B-41F3-B098-2FA060E21C7F}" destId="{501A4D52-0B60-4C50-BC44-7503985B12F7}" srcOrd="0" destOrd="0" presId="urn:microsoft.com/office/officeart/2005/8/layout/vList5"/>
    <dgm:cxn modelId="{9D46775B-B7D3-45F5-96C6-36D792C7A9F7}" type="presParOf" srcId="{501A4D52-0B60-4C50-BC44-7503985B12F7}" destId="{A02EABDD-FE05-4AF8-AB61-0B866D672791}" srcOrd="0" destOrd="0" presId="urn:microsoft.com/office/officeart/2005/8/layout/vList5"/>
    <dgm:cxn modelId="{40029DC6-DBD9-4F84-A185-5D1F75FFEB87}" type="presParOf" srcId="{501A4D52-0B60-4C50-BC44-7503985B12F7}" destId="{7BCD1DD1-571C-4D77-809B-9E74A0B09F19}" srcOrd="1" destOrd="0" presId="urn:microsoft.com/office/officeart/2005/8/layout/vList5"/>
    <dgm:cxn modelId="{AD9B600E-C7CD-4371-ADAF-1F581CB0C78E}" type="presParOf" srcId="{31ABC4DF-332B-41F3-B098-2FA060E21C7F}" destId="{C6F963D3-A76E-45ED-AD92-F5017B5E2B9E}" srcOrd="1" destOrd="0" presId="urn:microsoft.com/office/officeart/2005/8/layout/vList5"/>
    <dgm:cxn modelId="{9E6B2AB7-39A6-4480-AC9C-22A71F83336B}" type="presParOf" srcId="{31ABC4DF-332B-41F3-B098-2FA060E21C7F}" destId="{97A087A2-E17C-4720-8D99-750F6DC97DFA}" srcOrd="2" destOrd="0" presId="urn:microsoft.com/office/officeart/2005/8/layout/vList5"/>
    <dgm:cxn modelId="{462D2969-C18B-46C5-B32A-79E0219F7FEB}" type="presParOf" srcId="{97A087A2-E17C-4720-8D99-750F6DC97DFA}" destId="{3706FFCD-D621-4623-A3BE-C674B46E4C90}" srcOrd="0" destOrd="0" presId="urn:microsoft.com/office/officeart/2005/8/layout/vList5"/>
    <dgm:cxn modelId="{8EEFEAFF-A494-4117-B247-043D6A96393A}" type="presParOf" srcId="{97A087A2-E17C-4720-8D99-750F6DC97DFA}" destId="{4FEB6448-1072-4EF6-80E7-8CFD414C0644}" srcOrd="1" destOrd="0" presId="urn:microsoft.com/office/officeart/2005/8/layout/vList5"/>
    <dgm:cxn modelId="{C958940F-D8D8-442F-8136-D33046B8D0B0}" type="presParOf" srcId="{31ABC4DF-332B-41F3-B098-2FA060E21C7F}" destId="{8E2DF581-5F6C-416D-8804-7711F833F1EB}" srcOrd="3" destOrd="0" presId="urn:microsoft.com/office/officeart/2005/8/layout/vList5"/>
    <dgm:cxn modelId="{69CE7F96-0DD2-470A-A686-203D8E2C340B}" type="presParOf" srcId="{31ABC4DF-332B-41F3-B098-2FA060E21C7F}" destId="{F308233D-0A70-4E40-88BE-7473965FC5F4}" srcOrd="4" destOrd="0" presId="urn:microsoft.com/office/officeart/2005/8/layout/vList5"/>
    <dgm:cxn modelId="{69084B24-7C85-4B3F-A1F9-C328C08626FB}" type="presParOf" srcId="{F308233D-0A70-4E40-88BE-7473965FC5F4}" destId="{324BA8D7-1B1D-47B2-88AD-5A3F069A0DBF}" srcOrd="0" destOrd="0" presId="urn:microsoft.com/office/officeart/2005/8/layout/vList5"/>
    <dgm:cxn modelId="{4B78FFD5-8A94-4291-9ABE-9144BBE39AF2}" type="presParOf" srcId="{F308233D-0A70-4E40-88BE-7473965FC5F4}" destId="{4E155244-548C-4F14-B299-24094A47AF31}" srcOrd="1" destOrd="0" presId="urn:microsoft.com/office/officeart/2005/8/layout/vList5"/>
    <dgm:cxn modelId="{417FE3BD-DDF6-4DCE-AA3E-02CCE918360D}" type="presParOf" srcId="{31ABC4DF-332B-41F3-B098-2FA060E21C7F}" destId="{32B04E9A-9909-4319-900A-6CAC9172A0A4}" srcOrd="5" destOrd="0" presId="urn:microsoft.com/office/officeart/2005/8/layout/vList5"/>
    <dgm:cxn modelId="{686B71B3-6A34-4315-85F1-AF879B1602D8}" type="presParOf" srcId="{31ABC4DF-332B-41F3-B098-2FA060E21C7F}" destId="{B81D3371-7C2B-4103-BF3C-E4E7D3BD9F76}" srcOrd="6" destOrd="0" presId="urn:microsoft.com/office/officeart/2005/8/layout/vList5"/>
    <dgm:cxn modelId="{EE0AAD53-69C9-482A-8DCA-83E467EE9BF1}" type="presParOf" srcId="{B81D3371-7C2B-4103-BF3C-E4E7D3BD9F76}" destId="{9187EF43-27AD-49D9-A29F-3933100BA7C2}" srcOrd="0" destOrd="0" presId="urn:microsoft.com/office/officeart/2005/8/layout/vList5"/>
    <dgm:cxn modelId="{409B8635-6798-4B90-B49D-3D138C6CF2C6}" type="presParOf" srcId="{B81D3371-7C2B-4103-BF3C-E4E7D3BD9F76}" destId="{54C3DCF1-A24A-47A6-870F-B81C4559EFB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EF159E7D-3154-4E6F-9CD9-39DA1BB667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03C6564C-B9FB-4050-AF1C-8A848FFB9556}">
      <dgm:prSet phldrT="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200" b="1">
              <a:latin typeface="Garamond"/>
            </a:rPr>
            <a:t>Отправлено на переработку более</a:t>
          </a:r>
          <a:br>
            <a:rPr lang="ru-RU" sz="1200" b="1">
              <a:latin typeface="Garamond"/>
            </a:rPr>
          </a:br>
          <a:r>
            <a:rPr lang="ru-RU" sz="1200" b="1">
              <a:latin typeface="Garamond"/>
            </a:rPr>
            <a:t>13 тонн</a:t>
          </a:r>
          <a:endParaRPr lang="ru-RU" sz="1200"/>
        </a:p>
      </dgm:t>
    </dgm:pt>
    <dgm:pt modelId="{F638C7B9-0CFC-403D-9E5C-F90D9886EDC5}" type="parTrans" cxnId="{E0675473-3F63-4ACB-A815-C633E30402B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EEBCE55-BECB-4894-9265-70EFE37A510B}" type="sibTrans" cxnId="{E0675473-3F63-4ACB-A815-C633E30402B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90CAABC-3DDF-4E5F-A121-FA902081BE04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solidFill>
                <a:schemeClr val="tx1"/>
              </a:solidFill>
              <a:latin typeface="Garamond"/>
            </a:rPr>
            <a:t>Акция по сбору отработанных элементов питания «Батарейки, сдавайтесь!»</a:t>
          </a:r>
          <a:endParaRPr lang="ru-RU" b="1">
            <a:latin typeface="Garamond"/>
          </a:endParaRPr>
        </a:p>
      </dgm:t>
    </dgm:pt>
    <dgm:pt modelId="{8369A1BB-1851-433B-8B5B-CF1CAC6E5105}" type="parTrans" cxnId="{CA1127F0-687C-4F86-9433-452F500183C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B589E15-CF37-4AEC-AD85-15CECAC5A2E1}" type="sibTrans" cxnId="{CA1127F0-687C-4F86-9433-452F500183C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027EC2E-0497-4821-B7BE-B5DD50AA4B22}">
      <dgm:prSet phldrT="[Текст]" custT="1"/>
      <dgm:spPr bwMode="auto">
        <a:solidFill>
          <a:schemeClr val="accent3">
            <a:lumMod val="50000"/>
          </a:schemeClr>
        </a:solidFill>
      </dgm:spPr>
      <dgm:t>
        <a:bodyPr/>
        <a:lstStyle/>
        <a:p>
          <a:pPr>
            <a:defRPr/>
          </a:pPr>
          <a:r>
            <a:rPr lang="ru-RU" sz="1200" b="1">
              <a:latin typeface="Garamond"/>
            </a:rPr>
            <a:t>Отправлено на переработку 34520 кг</a:t>
          </a:r>
          <a:endParaRPr lang="ru-RU" sz="1200"/>
        </a:p>
      </dgm:t>
    </dgm:pt>
    <dgm:pt modelId="{2D379B8E-553E-4C65-9211-C7B92CFEC3BF}" type="parTrans" cxnId="{81616BEB-6833-44F5-B807-BC94F4E78B6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8177706-5F9F-4424-85EA-85F91B75CEF9}" type="sibTrans" cxnId="{81616BEB-6833-44F5-B807-BC94F4E78B6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A72795E-E087-43EE-AD81-0C922890CD2E}">
      <dgm:prSet phldrT="[Текст]"/>
      <dgm:spPr bwMode="auto"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>
            <a:defRPr/>
          </a:pPr>
          <a:r>
            <a:rPr lang="ru-RU" b="1">
              <a:latin typeface="Garamond"/>
            </a:rPr>
            <a:t>Всероссийская акция «Добрые крышечки»</a:t>
          </a:r>
          <a:endParaRPr lang="ru-RU" b="1">
            <a:latin typeface="Garamond"/>
          </a:endParaRPr>
        </a:p>
      </dgm:t>
    </dgm:pt>
    <dgm:pt modelId="{B9156D37-69C6-43D3-BDB4-5F8C246B682A}" type="parTrans" cxnId="{F4185A0A-C7FB-4DCB-9C14-6DBB5AFE5E1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674D9D3-F147-4729-8FCC-CEA917C5DCB7}" type="sibTrans" cxnId="{F4185A0A-C7FB-4DCB-9C14-6DBB5AFE5E1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1ABC4DF-332B-41F3-B098-2FA060E21C7F}" type="pres">
      <dgm:prSet presAssocID="{EF159E7D-3154-4E6F-9CD9-39DA1BB667B2}" presName="Name0" presStyleCnt="0">
        <dgm:presLayoutVars>
          <dgm:dir val="norm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01A4D52-0B60-4C50-BC44-7503985B12F7}" type="pres">
      <dgm:prSet presAssocID="{03C6564C-B9FB-4050-AF1C-8A848FFB9556}" presName="linNode" presStyleCnt="0"/>
      <dgm:spPr bwMode="auto"/>
    </dgm:pt>
    <dgm:pt modelId="{A02EABDD-FE05-4AF8-AB61-0B866D672791}" type="pres">
      <dgm:prSet custScaleX="77268" custScaleY="37349" presAssocID="{03C6564C-B9FB-4050-AF1C-8A848FFB9556}" presName="parentText" presStyleLbl="node1" presStyleIdx="0" presStyleCnt="2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7BCD1DD1-571C-4D77-809B-9E74A0B09F19}" type="pres">
      <dgm:prSet custScaleY="63283" presAssocID="{03C6564C-B9FB-4050-AF1C-8A848FFB9556}" presName="descendantText" presStyleLbl="alignAccFollowNode1" presStyleIdx="0" presStyleCnt="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6F963D3-A76E-45ED-AD92-F5017B5E2B9E}" type="pres">
      <dgm:prSet presAssocID="{2EEBCE55-BECB-4894-9265-70EFE37A510B}" presName="sp" presStyleCnt="0"/>
      <dgm:spPr bwMode="auto"/>
    </dgm:pt>
    <dgm:pt modelId="{97A087A2-E17C-4720-8D99-750F6DC97DFA}" type="pres">
      <dgm:prSet presAssocID="{8027EC2E-0497-4821-B7BE-B5DD50AA4B22}" presName="linNode" presStyleCnt="0"/>
      <dgm:spPr bwMode="auto"/>
    </dgm:pt>
    <dgm:pt modelId="{3706FFCD-D621-4623-A3BE-C674B46E4C90}" type="pres">
      <dgm:prSet custLinFactNeighborX="1975" custLinFactNeighborY="-281" custScaleX="72698" custScaleY="36123" presAssocID="{8027EC2E-0497-4821-B7BE-B5DD50AA4B22}" presName="parentText" presStyleLbl="node1" presStyleIdx="1" presStyleCnt="2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4FEB6448-1072-4EF6-80E7-8CFD414C0644}" type="pres">
      <dgm:prSet custLinFactNeighborX="1779" custLinFactNeighborY="1502" custScaleY="51476" presAssocID="{8027EC2E-0497-4821-B7BE-B5DD50AA4B22}" presName="descendantText" presStyleLbl="alignAccFollowNode1" presStyleIdx="1" presStyleCnt="2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F4185A0A-C7FB-4DCB-9C14-6DBB5AFE5E16}" srcId="{8027EC2E-0497-4821-B7BE-B5DD50AA4B22}" destId="{AA72795E-E087-43EE-AD81-0C922890CD2E}" srcOrd="0" destOrd="0" parTransId="{B9156D37-69C6-43D3-BDB4-5F8C246B682A}" sibTransId="{D674D9D3-F147-4729-8FCC-CEA917C5DCB7}"/>
    <dgm:cxn modelId="{E0675473-3F63-4ACB-A815-C633E30402BE}" srcId="{EF159E7D-3154-4E6F-9CD9-39DA1BB667B2}" destId="{03C6564C-B9FB-4050-AF1C-8A848FFB9556}" srcOrd="0" destOrd="0" parTransId="{F638C7B9-0CFC-403D-9E5C-F90D9886EDC5}" sibTransId="{2EEBCE55-BECB-4894-9265-70EFE37A510B}"/>
    <dgm:cxn modelId="{CA1127F0-687C-4F86-9433-452F500183C9}" srcId="{03C6564C-B9FB-4050-AF1C-8A848FFB9556}" destId="{B90CAABC-3DDF-4E5F-A121-FA902081BE04}" srcOrd="0" destOrd="0" parTransId="{8369A1BB-1851-433B-8B5B-CF1CAC6E5105}" sibTransId="{CB589E15-CF37-4AEC-AD85-15CECAC5A2E1}"/>
    <dgm:cxn modelId="{CF90BB27-53D6-48D3-A1BF-272B2CE81DB6}" type="presOf" srcId="{03C6564C-B9FB-4050-AF1C-8A848FFB9556}" destId="{A02EABDD-FE05-4AF8-AB61-0B866D672791}" srcOrd="0" destOrd="0" presId="urn:microsoft.com/office/officeart/2005/8/layout/vList5"/>
    <dgm:cxn modelId="{6D06D046-B252-4B2F-AAAD-CF1954761D37}" type="presOf" srcId="{8027EC2E-0497-4821-B7BE-B5DD50AA4B22}" destId="{3706FFCD-D621-4623-A3BE-C674B46E4C90}" srcOrd="0" destOrd="0" presId="urn:microsoft.com/office/officeart/2005/8/layout/vList5"/>
    <dgm:cxn modelId="{81616BEB-6833-44F5-B807-BC94F4E78B61}" srcId="{EF159E7D-3154-4E6F-9CD9-39DA1BB667B2}" destId="{8027EC2E-0497-4821-B7BE-B5DD50AA4B22}" srcOrd="1" destOrd="0" parTransId="{2D379B8E-553E-4C65-9211-C7B92CFEC3BF}" sibTransId="{98177706-5F9F-4424-85EA-85F91B75CEF9}"/>
    <dgm:cxn modelId="{55284504-C709-4D7A-919A-7C37B0E2CD1A}" type="presOf" srcId="{EF159E7D-3154-4E6F-9CD9-39DA1BB667B2}" destId="{31ABC4DF-332B-41F3-B098-2FA060E21C7F}" srcOrd="0" destOrd="0" presId="urn:microsoft.com/office/officeart/2005/8/layout/vList5"/>
    <dgm:cxn modelId="{BC9D6DED-CCB0-4192-A290-86F295396D97}" type="presOf" srcId="{B90CAABC-3DDF-4E5F-A121-FA902081BE04}" destId="{7BCD1DD1-571C-4D77-809B-9E74A0B09F19}" srcOrd="0" destOrd="0" presId="urn:microsoft.com/office/officeart/2005/8/layout/vList5"/>
    <dgm:cxn modelId="{614D0379-7658-42D0-A18D-AA39A1430A21}" type="presOf" srcId="{AA72795E-E087-43EE-AD81-0C922890CD2E}" destId="{4FEB6448-1072-4EF6-80E7-8CFD414C0644}" srcOrd="0" destOrd="0" presId="urn:microsoft.com/office/officeart/2005/8/layout/vList5"/>
    <dgm:cxn modelId="{9B6B3B6D-F188-48AF-82AB-20F80447C9F9}" type="presParOf" srcId="{31ABC4DF-332B-41F3-B098-2FA060E21C7F}" destId="{501A4D52-0B60-4C50-BC44-7503985B12F7}" srcOrd="0" destOrd="0" presId="urn:microsoft.com/office/officeart/2005/8/layout/vList5"/>
    <dgm:cxn modelId="{E91C3314-5604-47BB-8FFC-CE99E3D87AD7}" type="presParOf" srcId="{501A4D52-0B60-4C50-BC44-7503985B12F7}" destId="{A02EABDD-FE05-4AF8-AB61-0B866D672791}" srcOrd="0" destOrd="0" presId="urn:microsoft.com/office/officeart/2005/8/layout/vList5"/>
    <dgm:cxn modelId="{C4B937D7-2D27-43C6-BF65-9F20926674C7}" type="presParOf" srcId="{501A4D52-0B60-4C50-BC44-7503985B12F7}" destId="{7BCD1DD1-571C-4D77-809B-9E74A0B09F19}" srcOrd="1" destOrd="0" presId="urn:microsoft.com/office/officeart/2005/8/layout/vList5"/>
    <dgm:cxn modelId="{95096E1E-6C18-4187-BB93-6CAD3100A117}" type="presParOf" srcId="{31ABC4DF-332B-41F3-B098-2FA060E21C7F}" destId="{C6F963D3-A76E-45ED-AD92-F5017B5E2B9E}" srcOrd="1" destOrd="0" presId="urn:microsoft.com/office/officeart/2005/8/layout/vList5"/>
    <dgm:cxn modelId="{47A124A4-23B8-4AC1-9CF4-BB2D6FF2AEA5}" type="presParOf" srcId="{31ABC4DF-332B-41F3-B098-2FA060E21C7F}" destId="{97A087A2-E17C-4720-8D99-750F6DC97DFA}" srcOrd="2" destOrd="0" presId="urn:microsoft.com/office/officeart/2005/8/layout/vList5"/>
    <dgm:cxn modelId="{4D8D4465-3669-4148-9517-98193134F4CC}" type="presParOf" srcId="{97A087A2-E17C-4720-8D99-750F6DC97DFA}" destId="{3706FFCD-D621-4623-A3BE-C674B46E4C90}" srcOrd="0" destOrd="0" presId="urn:microsoft.com/office/officeart/2005/8/layout/vList5"/>
    <dgm:cxn modelId="{6E920051-92C9-4618-AF6E-9C2F0CFD68ED}" type="presParOf" srcId="{97A087A2-E17C-4720-8D99-750F6DC97DFA}" destId="{4FEB6448-1072-4EF6-80E7-8CFD414C064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5D201B51-885B-47FE-A250-34AEF677BBF2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BB244FB6-59C2-4177-BCB0-30CD6D2C7716}">
      <dgm:prSet phldrT="[Текст]" custT="1"/>
      <dgm:spPr bwMode="auto">
        <a:xfrm>
          <a:off x="0" y="172303"/>
          <a:ext cx="2371658" cy="1395469"/>
        </a:xfrm>
        <a:prstGeom prst="roundRect">
          <a:avLst>
            <a:gd name="adj" fmla="val 16667"/>
          </a:avLst>
        </a:prstGeom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500">
              <a:latin typeface="Times New Roman"/>
              <a:ea typeface="+mn-ea"/>
              <a:cs typeface="+mn-cs"/>
            </a:rPr>
            <a:t>Партнеры-соисполнители</a:t>
          </a:r>
          <a:endParaRPr/>
        </a:p>
      </dgm:t>
    </dgm:pt>
    <dgm:pt modelId="{D7432A4F-3523-45DB-88C3-9E04D3E983F8}" type="parTrans" cxnId="{4C726DC0-3CEB-4E8A-89C6-55A75225470C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65F98F9D-09B9-4380-BCF3-484D9C6653BD}" type="sibTrans" cxnId="{4C726DC0-3CEB-4E8A-89C6-55A75225470C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009EB4C3-78EE-4155-9DAD-43FEE7D17171}">
      <dgm:prSet phldrT="[Текст]" custT="1"/>
      <dgm:spPr bwMode="auto">
        <a:xfrm rot="5400000">
          <a:off x="6019815" y="-3259886"/>
          <a:ext cx="1740954" cy="8378827"/>
        </a:xfrm>
        <a:prstGeom prst="round2SameRect">
          <a:avLst>
            <a:gd name="adj1" fmla="val 16667"/>
            <a:gd name="adj2" fmla="val 0"/>
          </a:avLst>
        </a:prstGeom>
      </dgm:spPr>
      <dgm:t>
        <a:bodyPr/>
        <a:lstStyle/>
        <a:p>
          <a:pPr>
            <a:defRPr/>
          </a:pPr>
          <a:r>
            <a:rPr lang="ru-RU" sz="1300">
              <a:latin typeface="Arial"/>
              <a:ea typeface="Times New Roman"/>
              <a:cs typeface="Arial"/>
            </a:rPr>
            <a:t>Региональное отделение Общероссийского общественно-государственного движения </a:t>
          </a:r>
          <a:r>
            <a:rPr lang="ru-RU" sz="1300">
              <a:latin typeface="Arial"/>
              <a:ea typeface="Times New Roman"/>
              <a:cs typeface="Arial"/>
            </a:rPr>
            <a:t>детей и молодёжи "Движение </a:t>
          </a:r>
          <a:r>
            <a:rPr lang="ru-RU" sz="1300">
              <a:latin typeface="Arial"/>
              <a:ea typeface="Times New Roman"/>
              <a:cs typeface="Arial"/>
            </a:rPr>
            <a:t>Первых» в Республике Мордовия</a:t>
          </a:r>
          <a:endParaRPr lang="ru-RU" sz="1300">
            <a:latin typeface="Arial"/>
            <a:ea typeface="+mn-ea"/>
            <a:cs typeface="Arial"/>
          </a:endParaRPr>
        </a:p>
      </dgm:t>
    </dgm:pt>
    <dgm:pt modelId="{4F9431EA-B598-43D1-B5A5-283FB7DACAFE}" type="parTrans" cxnId="{1B03D6A0-A43C-4554-9B99-FFCA865E5BAD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D6AF4F05-1206-49EF-8815-86206863AB9E}" type="sibTrans" cxnId="{1B03D6A0-A43C-4554-9B99-FFCA865E5BAD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384E46B4-40F5-40E9-AC4A-5B2348570DE6}">
      <dgm:prSet phldrT="[Текст]" custT="1"/>
      <dgm:spPr bwMode="auto">
        <a:xfrm>
          <a:off x="47000" y="3653863"/>
          <a:ext cx="2376297" cy="1395469"/>
        </a:xfrm>
        <a:prstGeom prst="roundRect">
          <a:avLst>
            <a:gd name="adj" fmla="val 16667"/>
          </a:avLst>
        </a:prstGeom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500">
              <a:latin typeface="Times New Roman"/>
              <a:ea typeface="+mn-ea"/>
              <a:cs typeface="+mn-cs"/>
            </a:rPr>
            <a:t>Информационные партнеры</a:t>
          </a:r>
          <a:endParaRPr/>
        </a:p>
      </dgm:t>
    </dgm:pt>
    <dgm:pt modelId="{C93399D4-8C21-47B7-94B6-4B0250FF8570}" type="sibTrans" cxnId="{2EE40379-D9FC-4B24-B562-54A254514464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27BAF1BD-1FEA-4225-9496-858BD7F1F57D}" type="parTrans" cxnId="{2EE40379-D9FC-4B24-B562-54A254514464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872D2403-5BB0-4577-9B7E-D68FD24C1A61}">
      <dgm:prSet phldrT="[Текст]" custT="1"/>
      <dgm:spPr bwMode="auto">
        <a:xfrm>
          <a:off x="0" y="2000078"/>
          <a:ext cx="2416750" cy="1395469"/>
        </a:xfrm>
        <a:prstGeom prst="roundRect">
          <a:avLst>
            <a:gd name="adj" fmla="val 16667"/>
          </a:avLst>
        </a:prstGeom>
      </dgm:spPr>
      <dgm:t>
        <a:bodyPr/>
        <a:lstStyle/>
        <a:p>
          <a:pPr>
            <a:defRPr/>
          </a:pPr>
          <a:r>
            <a:rPr lang="ru-RU" sz="1500">
              <a:latin typeface="Times New Roman"/>
              <a:ea typeface="+mn-ea"/>
              <a:cs typeface="+mn-cs"/>
            </a:rPr>
            <a:t>Партнеры различных видов поддержки проекта</a:t>
          </a:r>
          <a:endParaRPr/>
        </a:p>
      </dgm:t>
    </dgm:pt>
    <dgm:pt modelId="{CBDD3F86-1344-4105-8C09-73246ABDC967}" type="sibTrans" cxnId="{9A68C203-B948-47CC-BEE2-C5036B783877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ACAA3CE2-0399-4F6F-8588-2A8B523DFBCF}" type="parTrans" cxnId="{9A68C203-B948-47CC-BEE2-C5036B783877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973EB271-C3F8-432C-BF3B-6DB8B40DFCF6}">
      <dgm:prSet phldrT="[Текст]" custT="1"/>
      <dgm:spPr bwMode="auto">
        <a:xfrm rot="5400000">
          <a:off x="6020539" y="-1363958"/>
          <a:ext cx="1770025" cy="8354807"/>
        </a:xfrm>
        <a:prstGeom prst="round2SameRect">
          <a:avLst>
            <a:gd name="adj1" fmla="val 16667"/>
            <a:gd name="adj2" fmla="val 0"/>
          </a:avLst>
        </a:prstGeom>
      </dgm:spPr>
      <dgm:t>
        <a:bodyPr/>
        <a:lstStyle/>
        <a:p>
          <a:pPr marL="114300" indent="0" defTabSz="6667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ru-RU" sz="1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gm:t>
    </dgm:pt>
    <dgm:pt modelId="{76E4007F-7138-4A34-8DC7-F54499E1FD90}" type="parTrans" cxnId="{9FC1DA27-41C6-4E58-B33B-B175A6CB502C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4463BBD6-2463-4054-A712-5DC852594093}" type="sibTrans" cxnId="{9FC1DA27-41C6-4E58-B33B-B175A6CB502C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979CF181-976B-4544-AA18-0EA44A761A02}">
      <dgm:prSet phldrT="[Текст]" custT="1"/>
      <dgm:spPr bwMode="auto">
        <a:xfrm rot="5400000">
          <a:off x="6020539" y="-1363958"/>
          <a:ext cx="1770025" cy="8354807"/>
        </a:xfrm>
        <a:prstGeom prst="round2SameRect">
          <a:avLst>
            <a:gd name="adj1" fmla="val 16667"/>
            <a:gd name="adj2" fmla="val 0"/>
          </a:avLst>
        </a:prstGeom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300">
              <a:latin typeface="Arial"/>
              <a:ea typeface="+mn-ea"/>
              <a:cs typeface="Arial"/>
            </a:rPr>
            <a:t>Администрация городского округа Саранск Республики Мордовия</a:t>
          </a:r>
          <a:endParaRPr lang="ru-RU" sz="1300">
            <a:latin typeface="Arial"/>
            <a:ea typeface="+mn-ea"/>
            <a:cs typeface="Arial"/>
          </a:endParaRPr>
        </a:p>
      </dgm:t>
    </dgm:pt>
    <dgm:pt modelId="{DD32D281-0817-4667-89DF-70BFEE4C3B3D}" type="parTrans" cxnId="{135CDBA2-99A8-490C-B978-EB88F53FACAA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7827CEE6-01B4-4752-A387-84636D93AB9D}" type="sibTrans" cxnId="{135CDBA2-99A8-490C-B978-EB88F53FACAA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5B7BA50A-7927-4D67-952A-198392EC07F1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114300" indent="0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ru-RU" sz="1400">
            <a:latin typeface="Times New Roman"/>
            <a:ea typeface="+mn-ea"/>
            <a:cs typeface="+mn-cs"/>
          </a:endParaRPr>
        </a:p>
      </dgm:t>
    </dgm:pt>
    <dgm:pt modelId="{6C064967-D644-4024-8B5B-5D614E279AF6}" type="parTrans" cxnId="{2EB74BE9-AB71-4AE6-B4F3-518D26AB2F8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772721D-CB03-4AD1-85C1-6E5C10560C68}" type="sibTrans" cxnId="{2EB74BE9-AB71-4AE6-B4F3-518D26AB2F8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5FDB6B3-6E76-40A9-AB6F-63B79D85BB57}">
      <dgm:prSet phldrT="" custT="1"/>
      <dgm:spPr bwMode="auto">
        <a:xfrm rot="5400000">
          <a:off x="6344938" y="152321"/>
          <a:ext cx="1116375" cy="8395216"/>
        </a:xfrm>
        <a:prstGeom prst="round2SameRect">
          <a:avLst>
            <a:gd name="adj1" fmla="val 16667"/>
            <a:gd name="adj2" fmla="val 0"/>
          </a:avLst>
        </a:prstGeom>
      </dgm:spPr>
      <dgm:t>
        <a:bodyPr/>
        <a:lstStyle/>
        <a:p>
          <a:pPr>
            <a:defRPr/>
          </a:pPr>
          <a:r>
            <a:rPr lang="ru-RU" sz="1300">
              <a:latin typeface="Arial"/>
              <a:ea typeface="+mn-ea"/>
              <a:cs typeface="Arial"/>
            </a:rPr>
            <a:t>Телевидение : Народное Телевидение Республики Мордовия, ГТРК «Мордовия» и др.</a:t>
          </a:r>
          <a:endParaRPr/>
        </a:p>
      </dgm:t>
    </dgm:pt>
    <dgm:pt modelId="{CF133A3A-9ED2-4572-A771-E3A116AE97B2}" type="sibTrans" cxnId="{46741B54-C5AC-4740-AA14-BFAD02BCE5F4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7CCE3B8E-B0A7-46EA-89E9-B992C731ED8B}" type="parTrans" cxnId="{46741B54-C5AC-4740-AA14-BFAD02BCE5F4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989C5BB2-B446-4E77-BD6C-7169A62673C4}">
      <dgm:prSet phldrT="[Текст]" custT="1"/>
      <dgm:spPr bwMode="auto">
        <a:xfrm rot="5400000">
          <a:off x="6344938" y="152321"/>
          <a:ext cx="1116375" cy="8395216"/>
        </a:xfrm>
        <a:prstGeom prst="round2SameRect">
          <a:avLst>
            <a:gd name="adj1" fmla="val 16667"/>
            <a:gd name="adj2" fmla="val 0"/>
          </a:avLst>
        </a:prstGeom>
      </dgm:spPr>
      <dgm:t>
        <a:bodyPr/>
        <a:lstStyle/>
        <a:p>
          <a:pPr>
            <a:defRPr/>
          </a:pPr>
          <a:r>
            <a:rPr lang="ru-RU" sz="1300">
              <a:latin typeface="Arial"/>
              <a:ea typeface="+mn-ea"/>
              <a:cs typeface="Arial"/>
            </a:rPr>
            <a:t>Инфопорталы</a:t>
          </a:r>
          <a:r>
            <a:rPr lang="ru-RU" sz="1300">
              <a:latin typeface="Arial"/>
              <a:ea typeface="+mn-ea"/>
              <a:cs typeface="Arial"/>
            </a:rPr>
            <a:t> в интернете: http://www.mordovmedia.ru, https://www.adm-saransk.ru/, https://www.schoolrm.ru/ и др.</a:t>
          </a:r>
          <a:endParaRPr/>
        </a:p>
      </dgm:t>
    </dgm:pt>
    <dgm:pt modelId="{B321EACD-8A7F-4E02-A83A-ABFD46CD3D31}" type="sibTrans" cxnId="{DD9A3410-B8AE-4112-A118-D6D0B7A6F5AE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F899810D-162F-4D1C-84BE-93B20CF909CD}" type="parTrans" cxnId="{DD9A3410-B8AE-4112-A118-D6D0B7A6F5AE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05A0C455-4670-4BFE-8E29-69295E0A1BB6}">
      <dgm:prSet phldrT="[Текст]" custT="1"/>
      <dgm:spPr bwMode="auto">
        <a:xfrm rot="5400000">
          <a:off x="6019815" y="-3259886"/>
          <a:ext cx="1740954" cy="8378827"/>
        </a:xfrm>
      </dgm:spPr>
      <dgm:t>
        <a:bodyPr/>
        <a:lstStyle/>
        <a:p>
          <a:pPr>
            <a:defRPr/>
          </a:pPr>
          <a:endParaRPr lang="ru-RU" sz="1400">
            <a:latin typeface="Times New Roman"/>
            <a:ea typeface="+mn-ea"/>
            <a:cs typeface="+mn-cs"/>
          </a:endParaRPr>
        </a:p>
      </dgm:t>
    </dgm:pt>
    <dgm:pt modelId="{2034BF28-0BB6-4BBF-9106-EA64FDCD3AA6}" type="parTrans" cxnId="{97BCADB0-91A0-4D9C-BE22-37204E63EB3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F37760F-DEB8-4CD2-83C8-2A50BF2248F4}" type="sibTrans" cxnId="{97BCADB0-91A0-4D9C-BE22-37204E63EB3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7D2F148-0CD9-4EE6-9B53-BDEB3979B445}">
      <dgm:prSet phldrT="[Текст]" custT="1"/>
      <dgm:spPr bwMode="auto">
        <a:xfrm rot="5400000">
          <a:off x="6019815" y="-3259886"/>
          <a:ext cx="1740954" cy="8378827"/>
        </a:xfrm>
      </dgm:spPr>
      <dgm:t>
        <a:bodyPr/>
        <a:lstStyle/>
        <a:p>
          <a:pPr>
            <a:defRPr/>
          </a:pPr>
          <a:endParaRPr lang="ru-RU" sz="1400">
            <a:latin typeface="Times New Roman"/>
            <a:ea typeface="+mn-ea"/>
            <a:cs typeface="+mn-cs"/>
          </a:endParaRPr>
        </a:p>
      </dgm:t>
    </dgm:pt>
    <dgm:pt modelId="{594A3D33-0179-4573-9F9B-30B758BA881C}" type="parTrans" cxnId="{771CE123-79C1-4976-87F4-96906A61801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6DA80F8-622D-4F14-9EA5-E87EFAC7B7F3}" type="sibTrans" cxnId="{771CE123-79C1-4976-87F4-96906A61801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AD6F34A-ABA0-4CB7-9594-9F57486239BF}">
      <dgm:prSet phldrT="[Текст]" custT="1"/>
      <dgm:spPr bwMode="auto">
        <a:xfrm rot="5400000">
          <a:off x="6019815" y="-3259886"/>
          <a:ext cx="1740954" cy="8378827"/>
        </a:xfrm>
      </dgm:spPr>
      <dgm:t>
        <a:bodyPr/>
        <a:lstStyle/>
        <a:p>
          <a:pPr>
            <a:defRPr/>
          </a:pPr>
          <a:r>
            <a:rPr lang="ru-RU" sz="1300">
              <a:latin typeface="Arial"/>
              <a:ea typeface="+mn-ea"/>
              <a:cs typeface="Arial"/>
            </a:rPr>
            <a:t>МБУДО «Детская художественная школа №1 им. П.Ф. Рябова </a:t>
          </a:r>
          <a:r>
            <a:rPr lang="ru-RU" sz="1300">
              <a:latin typeface="Arial"/>
              <a:ea typeface="+mn-ea"/>
              <a:cs typeface="Arial"/>
            </a:rPr>
            <a:t>г.о</a:t>
          </a:r>
          <a:r>
            <a:rPr lang="ru-RU" sz="1300">
              <a:latin typeface="Arial"/>
              <a:ea typeface="+mn-ea"/>
              <a:cs typeface="Arial"/>
            </a:rPr>
            <a:t>. Саранск </a:t>
          </a:r>
          <a:endParaRPr/>
        </a:p>
      </dgm:t>
    </dgm:pt>
    <dgm:pt modelId="{6ED72826-3F07-4252-B057-E412252289C8}" type="parTrans" cxnId="{47860FA6-1AF6-464E-B73B-6EB924B61A2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75DDAE5-26E8-4374-BAFE-0D327DD61EE7}" type="sibTrans" cxnId="{47860FA6-1AF6-464E-B73B-6EB924B61A2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3138F40-780A-42F7-A5BF-9130CBA51D7A}">
      <dgm:prSet phldrT="[Текст]" custT="1"/>
      <dgm:spPr bwMode="auto">
        <a:xfrm rot="5400000">
          <a:off x="6019815" y="-3259886"/>
          <a:ext cx="1740954" cy="8378827"/>
        </a:xfrm>
      </dgm:spPr>
      <dgm:t>
        <a:bodyPr/>
        <a:lstStyle/>
        <a:p>
          <a:pPr>
            <a:defRPr/>
          </a:pPr>
          <a:r>
            <a:rPr lang="ru-RU" sz="1300">
              <a:latin typeface="Arial"/>
              <a:ea typeface="Times New Roman"/>
              <a:cs typeface="Arial"/>
            </a:rPr>
            <a:t>МУО «Средняя </a:t>
          </a:r>
          <a:r>
            <a:rPr lang="ru-RU" sz="1300">
              <a:latin typeface="Arial"/>
              <a:ea typeface="Times New Roman"/>
              <a:cs typeface="Arial"/>
            </a:rPr>
            <a:t>общеобразовательная школа с углубленным изучением отдельных предметов №24»</a:t>
          </a:r>
          <a:endParaRPr lang="ru-RU" sz="1300">
            <a:latin typeface="Arial"/>
            <a:ea typeface="+mn-ea"/>
            <a:cs typeface="Arial"/>
          </a:endParaRPr>
        </a:p>
      </dgm:t>
    </dgm:pt>
    <dgm:pt modelId="{34967F90-51CA-454F-9B07-977C02E272EF}" type="parTrans" cxnId="{EBEFB8D5-7C4C-4F33-AC4C-38D017C589B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623E684-C548-4389-AA08-160F5031B603}" type="sibTrans" cxnId="{EBEFB8D5-7C4C-4F33-AC4C-38D017C589B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945AD3F-6505-4BEA-8918-2528D26AC750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114300" indent="0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ru-RU" sz="1400">
            <a:latin typeface="Times New Roman"/>
            <a:ea typeface="+mn-ea"/>
            <a:cs typeface="+mn-cs"/>
          </a:endParaRPr>
        </a:p>
      </dgm:t>
    </dgm:pt>
    <dgm:pt modelId="{FB751A49-4C65-40E0-B123-AFB7815B2FC4}" type="parTrans" cxnId="{23D67959-313E-4570-B3FD-4501972DE6E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8A92286-3FB4-4D37-B7A0-944FAAEA640A}" type="sibTrans" cxnId="{23D67959-313E-4570-B3FD-4501972DE6E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54CD87B-7508-4439-8757-DAD70DAFBD03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114300" indent="0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ru-RU" sz="1300">
              <a:latin typeface="Arial"/>
              <a:ea typeface="+mn-ea"/>
              <a:cs typeface="Arial"/>
            </a:rPr>
            <a:t>Министерство образования Республики Мордовия</a:t>
          </a:r>
          <a:endParaRPr/>
        </a:p>
      </dgm:t>
    </dgm:pt>
    <dgm:pt modelId="{2773B670-7D0D-49E0-B950-542E831864FB}" type="parTrans" cxnId="{1847B4A3-489E-490D-9CC2-80FCECCA6C1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BA161C6-F7A9-4611-A62D-326A9828670A}" type="sibTrans" cxnId="{1847B4A3-489E-490D-9CC2-80FCECCA6C1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AC3C999-FF59-4750-B353-FF774F893C99}">
      <dgm:prSet phldrT="[Текст]" custT="1"/>
      <dgm:spPr bwMode="auto">
        <a:xfrm rot="5400000">
          <a:off x="6019815" y="-3259886"/>
          <a:ext cx="1740954" cy="8378827"/>
        </a:xfrm>
      </dgm:spPr>
      <dgm:t>
        <a:bodyPr/>
        <a:lstStyle/>
        <a:p>
          <a:pPr>
            <a:defRPr/>
          </a:pPr>
          <a:r>
            <a:rPr lang="ru-RU" sz="1300">
              <a:latin typeface="Arial"/>
              <a:ea typeface="Times New Roman"/>
              <a:cs typeface="Arial"/>
            </a:rPr>
            <a:t>МО РДДМ Движение первых г. Пущино Московская область</a:t>
          </a:r>
          <a:endParaRPr lang="ru-RU" sz="1300">
            <a:latin typeface="Arial"/>
            <a:ea typeface="+mn-ea"/>
            <a:cs typeface="Arial"/>
          </a:endParaRPr>
        </a:p>
      </dgm:t>
    </dgm:pt>
    <dgm:pt modelId="{02255AC5-E4A7-4833-B209-E4ABD9474BFA}" type="parTrans" cxnId="{D8FEF24F-8EC4-46F7-91F2-C050C809787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AEC2AE4-531D-4552-9695-7D5A8937A5BA}" type="sibTrans" cxnId="{D8FEF24F-8EC4-46F7-91F2-C050C809787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648CD30-C539-4F10-B096-A859852E9D03}">
      <dgm:prSet phldrT="[Текст]" custT="1"/>
      <dgm:spPr bwMode="auto">
        <a:xfrm rot="5400000">
          <a:off x="6019815" y="-3259886"/>
          <a:ext cx="1740954" cy="8378827"/>
        </a:xfrm>
      </dgm:spPr>
      <dgm:t>
        <a:bodyPr/>
        <a:lstStyle/>
        <a:p>
          <a:pPr>
            <a:defRPr/>
          </a:pPr>
          <a:r>
            <a:rPr lang="ru-RU" sz="1300">
              <a:latin typeface="Arial"/>
              <a:ea typeface="+mn-ea"/>
              <a:cs typeface="Arial"/>
            </a:rPr>
            <a:t>МО РДДМ Движение первых г. Дубна Московская область</a:t>
          </a:r>
          <a:endParaRPr/>
        </a:p>
      </dgm:t>
    </dgm:pt>
    <dgm:pt modelId="{C50769E4-E5E5-47E8-A464-5410060B67AB}" type="parTrans" cxnId="{4AC79695-9164-47FC-AAD4-E77D8C6BA47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958F029-67C3-478A-9897-0E907BEBED6D}" type="sibTrans" cxnId="{4AC79695-9164-47FC-AAD4-E77D8C6BA47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1F6FDB7-2C3B-415E-AF96-77F9373CABB9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114300" indent="0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ru-RU" sz="1400">
            <a:latin typeface="Times New Roman"/>
            <a:ea typeface="+mn-ea"/>
            <a:cs typeface="+mn-cs"/>
          </a:endParaRPr>
        </a:p>
      </dgm:t>
    </dgm:pt>
    <dgm:pt modelId="{0E3B5C1C-E597-407E-91A9-085D7E8D13B8}" type="parTrans" cxnId="{2F287CBD-E080-46DA-90BB-32121DFA020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3789080-CCDD-4A17-95D7-5500EA127098}" type="sibTrans" cxnId="{2F287CBD-E080-46DA-90BB-32121DFA020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233B18E-0E15-48F1-9E4C-72CF365F598D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300">
              <a:latin typeface="Arial"/>
              <a:ea typeface="+mn-ea"/>
              <a:cs typeface="Arial"/>
            </a:rPr>
            <a:t>Департамент </a:t>
          </a:r>
          <a:r>
            <a:rPr lang="ru-RU" sz="1300">
              <a:latin typeface="Arial"/>
              <a:ea typeface="+mn-ea"/>
              <a:cs typeface="Arial"/>
            </a:rPr>
            <a:t>по социальной политике Администрации </a:t>
          </a:r>
          <a:r>
            <a:rPr lang="ru-RU" sz="1300">
              <a:latin typeface="Arial"/>
              <a:ea typeface="+mn-ea"/>
              <a:cs typeface="Arial"/>
            </a:rPr>
            <a:t>г.о</a:t>
          </a:r>
          <a:r>
            <a:rPr lang="ru-RU" sz="1300">
              <a:latin typeface="Arial"/>
              <a:ea typeface="+mn-ea"/>
              <a:cs typeface="Arial"/>
            </a:rPr>
            <a:t>. Саранск</a:t>
          </a:r>
          <a:endParaRPr/>
        </a:p>
      </dgm:t>
    </dgm:pt>
    <dgm:pt modelId="{BC4A9F21-6AFE-4615-A039-05A95A962F94}" type="parTrans" cxnId="{ACCEB997-B181-486A-B36C-503E0F75C88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87AFCCA-FCD4-4E84-BD97-2687BC10F0AB}" type="sibTrans" cxnId="{ACCEB997-B181-486A-B36C-503E0F75C88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1C45C2F-CB24-4908-B155-E4EE62B86082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endParaRPr lang="ru-RU" sz="1400">
            <a:latin typeface="Times New Roman"/>
            <a:ea typeface="+mn-ea"/>
            <a:cs typeface="+mn-cs"/>
          </a:endParaRPr>
        </a:p>
      </dgm:t>
    </dgm:pt>
    <dgm:pt modelId="{F0E21C3C-E123-4957-8EAF-BF22A5AAFE9A}" type="parTrans" cxnId="{1BEAC6DA-7E8C-47DB-8BE0-FBC766E190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08B5831-D6E9-487E-B8A3-C3B8E7C564C8}" type="sibTrans" cxnId="{1BEAC6DA-7E8C-47DB-8BE0-FBC766E1902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202AC7E-977E-4FDE-B52E-6A0BAC4D6572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300">
              <a:latin typeface="Arial"/>
              <a:ea typeface="+mn-ea"/>
              <a:cs typeface="Arial"/>
            </a:rPr>
            <a:t> ООО «Мир цветов ТК» </a:t>
          </a:r>
          <a:endParaRPr lang="ru-RU" sz="1300">
            <a:latin typeface="Arial"/>
            <a:ea typeface="+mn-ea"/>
            <a:cs typeface="Arial"/>
          </a:endParaRPr>
        </a:p>
      </dgm:t>
    </dgm:pt>
    <dgm:pt modelId="{D3541123-1BB2-4E0C-97BE-B160C7AA102C}" type="parTrans" cxnId="{8FCF96C5-BF84-4DB5-8C70-F258E758B46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CEAB969-EAF7-4ADD-95D0-782D1EB0564C}" type="sibTrans" cxnId="{8FCF96C5-BF84-4DB5-8C70-F258E758B46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FF51EF0-7070-44EC-87BF-53079AD9EA88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300">
              <a:latin typeface="Arial"/>
              <a:ea typeface="+mn-ea"/>
              <a:cs typeface="Arial"/>
            </a:rPr>
            <a:t>Транспортная компания «Байкал Сервис» </a:t>
          </a:r>
          <a:endParaRPr lang="ru-RU" sz="1300">
            <a:latin typeface="Arial"/>
            <a:ea typeface="+mn-ea"/>
            <a:cs typeface="Arial"/>
          </a:endParaRPr>
        </a:p>
      </dgm:t>
    </dgm:pt>
    <dgm:pt modelId="{15EBA302-ECE3-4677-950F-EFE2AA5F28F8}" type="parTrans" cxnId="{0F9FEE91-B6DE-4904-AA32-7CC58C73474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8064C58-4872-4DA5-8C3C-54F0A1B2A206}" type="sibTrans" cxnId="{0F9FEE91-B6DE-4904-AA32-7CC58C73474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64657C2-6CAF-482D-8BCB-20E658A52D54}">
      <dgm:prSet phldrT="[Текст]" custT="1"/>
      <dgm:spPr bwMode="auto">
        <a:xfrm rot="5400000">
          <a:off x="6020539" y="-1363958"/>
          <a:ext cx="1770025" cy="8354807"/>
        </a:xfrm>
      </dgm:spPr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300">
              <a:latin typeface="Arial"/>
              <a:ea typeface="+mn-ea"/>
              <a:cs typeface="Arial"/>
            </a:rPr>
            <a:t>Мордовская региональная общественная организация развития сельских территорий «Новое село» </a:t>
          </a:r>
          <a:endParaRPr lang="ru-RU" sz="1300">
            <a:latin typeface="Arial"/>
            <a:ea typeface="+mn-ea"/>
            <a:cs typeface="Arial"/>
          </a:endParaRPr>
        </a:p>
      </dgm:t>
    </dgm:pt>
    <dgm:pt modelId="{7F6928CF-C628-4E2A-AB5E-6A9FE3B15DEB}" type="parTrans" cxnId="{B1F0CD72-DA01-48FC-AFD4-0E709952965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77E3603-873F-469B-805B-BAB2BBF06FCA}" type="sibTrans" cxnId="{B1F0CD72-DA01-48FC-AFD4-0E709952965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BAFC51B-6C1B-4ADB-9D01-24B87CF1D4F6}">
      <dgm:prSet phldrT="[Текст]" custT="1"/>
      <dgm:spPr bwMode="auto">
        <a:xfrm rot="5400000">
          <a:off x="6020539" y="-1363958"/>
          <a:ext cx="1770025" cy="8354807"/>
        </a:xfrm>
        <a:prstGeom prst="round2SameRect">
          <a:avLst>
            <a:gd name="adj1" fmla="val 16667"/>
            <a:gd name="adj2" fmla="val 0"/>
          </a:avLst>
        </a:prstGeom>
      </dgm:spPr>
      <dgm:t>
        <a:bodyPr/>
        <a:lstStyle/>
        <a:p>
          <a:pPr marL="114300" indent="0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ru-RU" sz="1300">
              <a:latin typeface="Arial"/>
              <a:ea typeface="Times New Roman"/>
              <a:cs typeface="Arial"/>
            </a:rPr>
            <a:t>Министерство лесного, охотничьего хозяйства и природопользования Республики Мордовия</a:t>
          </a:r>
          <a:endParaRPr lang="ru-RU" sz="1300">
            <a:latin typeface="Arial"/>
            <a:ea typeface="+mn-ea"/>
            <a:cs typeface="Arial"/>
          </a:endParaRPr>
        </a:p>
      </dgm:t>
    </dgm:pt>
    <dgm:pt modelId="{5B30FCEB-0895-4A70-9B83-FDD4AEB73AD7}" type="sibTrans" cxnId="{DE5D6CDA-DF80-4A3A-A128-135CB71B24CE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7156291A-FEA0-45BC-8AAF-E815EAC1DFE5}" type="parTrans" cxnId="{DE5D6CDA-DF80-4A3A-A128-135CB71B24CE}">
      <dgm:prSet/>
      <dgm:spPr bwMode="auto"/>
      <dgm:t>
        <a:bodyPr/>
        <a:lstStyle/>
        <a:p>
          <a:pPr>
            <a:defRPr/>
          </a:pPr>
          <a:endParaRPr lang="ru-RU" sz="1500"/>
        </a:p>
      </dgm:t>
    </dgm:pt>
    <dgm:pt modelId="{610700E1-E7C4-44B5-B032-5F9A20267AF3}" type="pres">
      <dgm:prSet presAssocID="{5D201B51-885B-47FE-A250-34AEF677BBF2}" presName="Name0" presStyleCnt="0">
        <dgm:presLayoutVars>
          <dgm:dir val="norm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2701F72-216A-49AF-A170-E1D3FC7BB4E1}" type="pres">
      <dgm:prSet presAssocID="{BB244FB6-59C2-4177-BCB0-30CD6D2C7716}" presName="linNode" presStyleCnt="0"/>
      <dgm:spPr bwMode="auto"/>
    </dgm:pt>
    <dgm:pt modelId="{6AFBDD7E-F06C-4500-8452-7E722D81998C}" type="pres">
      <dgm:prSet custLinFactNeighborX="-5787" custLinFactNeighborY="-151" custScaleX="57750" custScaleY="241970" presAssocID="{BB244FB6-59C2-4177-BCB0-30CD6D2C7716}" presName="parentText" presStyleLbl="node1" presStyleIdx="0" presStyleCnt="3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9BD639A-2C66-4F1A-8CBE-71CDAE8213AA}" type="pres">
      <dgm:prSet custLinFactNeighborY="5140" custScaleX="120896" custScaleY="392043" presAssocID="{BB244FB6-59C2-4177-BCB0-30CD6D2C7716}" presName="descendantText" presStyleLbl="alignAccFollowNode1" presStyleIdx="0" presStyleCnt="3">
        <dgm:presLayoutVars>
          <dgm:bulletEnabled val="1"/>
        </dgm:presLayoutVars>
      </dgm:prSet>
      <dgm:spPr bwMode="auto">
        <a:prstGeom prst="round2SameRect">
          <a:avLst>
            <a:gd name="adj1" fmla="val 16667"/>
            <a:gd name="adj2" fmla="val 0"/>
          </a:avLst>
        </a:prstGeom>
      </dgm:spPr>
      <dgm:t>
        <a:bodyPr/>
        <a:lstStyle/>
        <a:p>
          <a:pPr>
            <a:defRPr/>
          </a:pPr>
          <a:endParaRPr lang="ru-RU"/>
        </a:p>
      </dgm:t>
    </dgm:pt>
    <dgm:pt modelId="{8D1107BF-FAB4-495B-A26C-631A7421680B}" type="pres">
      <dgm:prSet presAssocID="{65F98F9D-09B9-4380-BCF3-484D9C6653BD}" presName="sp" presStyleCnt="0"/>
      <dgm:spPr bwMode="auto"/>
    </dgm:pt>
    <dgm:pt modelId="{7D9EE0D8-3134-495A-A2EB-4EB3C51BD360}" type="pres">
      <dgm:prSet presAssocID="{872D2403-5BB0-4577-9B7E-D68FD24C1A61}" presName="linNode" presStyleCnt="0"/>
      <dgm:spPr bwMode="auto"/>
    </dgm:pt>
    <dgm:pt modelId="{5A4D0E58-D663-4F85-86FB-FC12572A62B3}" type="pres">
      <dgm:prSet custLinFactNeighborX="-5144" custLinFactNeighborY="29" custScaleX="58848" custScaleY="225158" presAssocID="{872D2403-5BB0-4577-9B7E-D68FD24C1A61}" presName="parentText" presStyleLbl="node1" presStyleIdx="1" presStyleCnt="3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0232B748-AF8D-4C80-B7DF-B706DE51031E}" type="pres">
      <dgm:prSet custLinFactNeighborX="563" custLinFactNeighborY="30059" custScaleX="120812" custScaleY="574029" presAssocID="{872D2403-5BB0-4577-9B7E-D68FD24C1A61}" presName="descendantText" presStyleLbl="alignAccFollowNode1" presStyleIdx="1" presStyleCnt="3">
        <dgm:presLayoutVars>
          <dgm:bulletEnabled val="1"/>
        </dgm:presLayoutVars>
      </dgm:prSet>
      <dgm:spPr bwMode="auto">
        <a:prstGeom prst="round2SameRect">
          <a:avLst>
            <a:gd name="adj1" fmla="val 16667"/>
            <a:gd name="adj2" fmla="val 0"/>
          </a:avLst>
        </a:prstGeom>
      </dgm:spPr>
      <dgm:t>
        <a:bodyPr/>
        <a:lstStyle/>
        <a:p>
          <a:pPr>
            <a:defRPr/>
          </a:pPr>
          <a:endParaRPr lang="ru-RU"/>
        </a:p>
      </dgm:t>
    </dgm:pt>
    <dgm:pt modelId="{2286D386-3914-4F18-AE9C-E1A684DFE47E}" type="pres">
      <dgm:prSet presAssocID="{CBDD3F86-1344-4105-8C09-73246ABDC967}" presName="sp" presStyleCnt="0"/>
      <dgm:spPr bwMode="auto"/>
    </dgm:pt>
    <dgm:pt modelId="{D80EFE9B-7F03-4841-AAB5-AE8F22B2798A}" type="pres">
      <dgm:prSet presAssocID="{384E46B4-40F5-40E9-AC4A-5B2348570DE6}" presName="linNode" presStyleCnt="0"/>
      <dgm:spPr bwMode="auto"/>
    </dgm:pt>
    <dgm:pt modelId="{438FCADD-FB7C-4D59-8EE5-3166E8D6FE96}" type="pres">
      <dgm:prSet custLinFactNeighborX="-1244" custLinFactNeighborY="-21266" custScaleX="57750" custScaleY="241136" presAssocID="{384E46B4-40F5-40E9-AC4A-5B2348570DE6}" presName="parentText" presStyleLbl="node1" presStyleIdx="2" presStyleCnt="3">
        <dgm:presLayoutVars>
          <dgm:chMax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3C5B5B8-34E8-4154-AF15-C949FAB83820}" type="pres">
      <dgm:prSet custScaleX="120985" custScaleY="208304" presAssocID="{384E46B4-40F5-40E9-AC4A-5B2348570DE6}" presName="descendantText" presStyleLbl="alignAccFollowNode1" presStyleIdx="2" presStyleCnt="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0F9FEE91-B6DE-4904-AA32-7CC58C73474D}" srcId="{872D2403-5BB0-4577-9B7E-D68FD24C1A61}" destId="{5FF51EF0-7070-44EC-87BF-53079AD9EA88}" srcOrd="7" destOrd="0" parTransId="{15EBA302-ECE3-4677-950F-EFE2AA5F28F8}" sibTransId="{78064C58-4872-4DA5-8C3C-54F0A1B2A206}"/>
    <dgm:cxn modelId="{25506F05-AE21-4A06-9688-4949AA7A2A88}" type="presOf" srcId="{979CF181-976B-4544-AA18-0EA44A761A02}" destId="{0232B748-AF8D-4C80-B7DF-B706DE51031E}" srcOrd="0" destOrd="4" presId="urn:microsoft.com/office/officeart/2005/8/layout/vList5"/>
    <dgm:cxn modelId="{DD9A3410-B8AE-4112-A118-D6D0B7A6F5AE}" srcId="{384E46B4-40F5-40E9-AC4A-5B2348570DE6}" destId="{989C5BB2-B446-4E77-BD6C-7169A62673C4}" srcOrd="0" destOrd="0" parTransId="{F899810D-162F-4D1C-84BE-93B20CF909CD}" sibTransId="{B321EACD-8A7F-4E02-A83A-ABFD46CD3D31}"/>
    <dgm:cxn modelId="{D4D213BA-EFF6-4805-9A4D-E8BA1D3AF418}" type="presOf" srcId="{55FDB6B3-6E76-40A9-AB6F-63B79D85BB57}" destId="{53C5B5B8-34E8-4154-AF15-C949FAB83820}" srcOrd="0" destOrd="1" presId="urn:microsoft.com/office/officeart/2005/8/layout/vList5"/>
    <dgm:cxn modelId="{B8E0CDE0-DFCC-471E-8810-AA2E470FFF2F}" type="presOf" srcId="{973EB271-C3F8-432C-BF3B-6DB8B40DFCF6}" destId="{0232B748-AF8D-4C80-B7DF-B706DE51031E}" srcOrd="0" destOrd="11" presId="urn:microsoft.com/office/officeart/2005/8/layout/vList5"/>
    <dgm:cxn modelId="{E4571F93-2CEE-4B2F-BEDA-23DB90BFA50D}" type="presOf" srcId="{83138F40-780A-42F7-A5BF-9130CBA51D7A}" destId="{B9BD639A-2C66-4F1A-8CBE-71CDAE8213AA}" srcOrd="0" destOrd="5" presId="urn:microsoft.com/office/officeart/2005/8/layout/vList5"/>
    <dgm:cxn modelId="{2EE40379-D9FC-4B24-B562-54A254514464}" srcId="{5D201B51-885B-47FE-A250-34AEF677BBF2}" destId="{384E46B4-40F5-40E9-AC4A-5B2348570DE6}" srcOrd="2" destOrd="0" parTransId="{27BAF1BD-1FEA-4225-9496-858BD7F1F57D}" sibTransId="{C93399D4-8C21-47B7-94B6-4B0250FF8570}"/>
    <dgm:cxn modelId="{2387F503-CC40-4F4B-898E-5634E03CC8F2}" type="presOf" srcId="{05A0C455-4670-4BFE-8E29-69295E0A1BB6}" destId="{B9BD639A-2C66-4F1A-8CBE-71CDAE8213AA}" srcOrd="0" destOrd="6" presId="urn:microsoft.com/office/officeart/2005/8/layout/vList5"/>
    <dgm:cxn modelId="{2A186074-4FE0-41A4-BA62-D75B925B5581}" type="presOf" srcId="{0202AC7E-977E-4FDE-B52E-6A0BAC4D6572}" destId="{0232B748-AF8D-4C80-B7DF-B706DE51031E}" srcOrd="0" destOrd="6" presId="urn:microsoft.com/office/officeart/2005/8/layout/vList5"/>
    <dgm:cxn modelId="{23D67959-313E-4570-B3FD-4501972DE6EB}" srcId="{872D2403-5BB0-4577-9B7E-D68FD24C1A61}" destId="{0945AD3F-6505-4BEA-8918-2528D26AC750}" srcOrd="1" destOrd="0" parTransId="{FB751A49-4C65-40E0-B123-AFB7815B2FC4}" sibTransId="{A8A92286-3FB4-4D37-B7A0-944FAAEA640A}"/>
    <dgm:cxn modelId="{DBF65439-D32C-49FA-8FB5-79F053105075}" type="presOf" srcId="{17D2F148-0CD9-4EE6-9B53-BDEB3979B445}" destId="{B9BD639A-2C66-4F1A-8CBE-71CDAE8213AA}" srcOrd="0" destOrd="0" presId="urn:microsoft.com/office/officeart/2005/8/layout/vList5"/>
    <dgm:cxn modelId="{4C726DC0-3CEB-4E8A-89C6-55A75225470C}" srcId="{5D201B51-885B-47FE-A250-34AEF677BBF2}" destId="{BB244FB6-59C2-4177-BCB0-30CD6D2C7716}" srcOrd="0" destOrd="0" parTransId="{D7432A4F-3523-45DB-88C3-9E04D3E983F8}" sibTransId="{65F98F9D-09B9-4380-BCF3-484D9C6653BD}"/>
    <dgm:cxn modelId="{9DE2D688-8A51-4789-A325-E86073D99051}" type="presOf" srcId="{61C45C2F-CB24-4908-B155-E4EE62B86082}" destId="{0232B748-AF8D-4C80-B7DF-B706DE51031E}" srcOrd="0" destOrd="9" presId="urn:microsoft.com/office/officeart/2005/8/layout/vList5"/>
    <dgm:cxn modelId="{F93C9EF7-2156-4D2E-BE8B-C928A9F6BE51}" type="presOf" srcId="{5B7BA50A-7927-4D67-952A-198392EC07F1}" destId="{0232B748-AF8D-4C80-B7DF-B706DE51031E}" srcOrd="0" destOrd="0" presId="urn:microsoft.com/office/officeart/2005/8/layout/vList5"/>
    <dgm:cxn modelId="{9A68C203-B948-47CC-BEE2-C5036B783877}" srcId="{5D201B51-885B-47FE-A250-34AEF677BBF2}" destId="{872D2403-5BB0-4577-9B7E-D68FD24C1A61}" srcOrd="1" destOrd="0" parTransId="{ACAA3CE2-0399-4F6F-8588-2A8B523DFBCF}" sibTransId="{CBDD3F86-1344-4105-8C09-73246ABDC967}"/>
    <dgm:cxn modelId="{E93D2BAC-C43B-4A27-B67E-7520B4B78C15}" type="presOf" srcId="{E54CD87B-7508-4439-8757-DAD70DAFBD03}" destId="{0232B748-AF8D-4C80-B7DF-B706DE51031E}" srcOrd="0" destOrd="3" presId="urn:microsoft.com/office/officeart/2005/8/layout/vList5"/>
    <dgm:cxn modelId="{1BEAC6DA-7E8C-47DB-8BE0-FBC766E19021}" srcId="{872D2403-5BB0-4577-9B7E-D68FD24C1A61}" destId="{61C45C2F-CB24-4908-B155-E4EE62B86082}" srcOrd="9" destOrd="0" parTransId="{F0E21C3C-E123-4957-8EAF-BF22A5AAFE9A}" sibTransId="{008B5831-D6E9-487E-B8A3-C3B8E7C564C8}"/>
    <dgm:cxn modelId="{684925F3-C55C-497C-8D4F-499E0F221C88}" type="presOf" srcId="{384E46B4-40F5-40E9-AC4A-5B2348570DE6}" destId="{438FCADD-FB7C-4D59-8EE5-3166E8D6FE96}" srcOrd="0" destOrd="0" presId="urn:microsoft.com/office/officeart/2005/8/layout/vList5"/>
    <dgm:cxn modelId="{40593189-6EC6-4B6B-8F2B-B704A1068B1A}" type="presOf" srcId="{5D201B51-885B-47FE-A250-34AEF677BBF2}" destId="{610700E1-E7C4-44B5-B032-5F9A20267AF3}" srcOrd="0" destOrd="0" presId="urn:microsoft.com/office/officeart/2005/8/layout/vList5"/>
    <dgm:cxn modelId="{D34B34ED-910E-410B-9467-D38985377335}" type="presOf" srcId="{6233B18E-0E15-48F1-9E4C-72CF365F598D}" destId="{0232B748-AF8D-4C80-B7DF-B706DE51031E}" srcOrd="0" destOrd="5" presId="urn:microsoft.com/office/officeart/2005/8/layout/vList5"/>
    <dgm:cxn modelId="{771CE123-79C1-4976-87F4-96906A618017}" srcId="{BB244FB6-59C2-4177-BCB0-30CD6D2C7716}" destId="{17D2F148-0CD9-4EE6-9B53-BDEB3979B445}" srcOrd="0" destOrd="0" parTransId="{594A3D33-0179-4573-9F9B-30B758BA881C}" sibTransId="{56DA80F8-622D-4F14-9EA5-E87EFAC7B7F3}"/>
    <dgm:cxn modelId="{F0E13981-5E83-4927-A5AB-0732C322FDFF}" type="presOf" srcId="{3AC3C999-FF59-4750-B353-FF774F893C99}" destId="{B9BD639A-2C66-4F1A-8CBE-71CDAE8213AA}" srcOrd="0" destOrd="2" presId="urn:microsoft.com/office/officeart/2005/8/layout/vList5"/>
    <dgm:cxn modelId="{2F287CBD-E080-46DA-90BB-32121DFA0209}" srcId="{872D2403-5BB0-4577-9B7E-D68FD24C1A61}" destId="{F1F6FDB7-2C3B-415E-AF96-77F9373CABB9}" srcOrd="10" destOrd="0" parTransId="{0E3B5C1C-E597-407E-91A9-085D7E8D13B8}" sibTransId="{13789080-CCDD-4A17-95D7-5500EA127098}"/>
    <dgm:cxn modelId="{2EB74BE9-AB71-4AE6-B4F3-518D26AB2F8C}" srcId="{872D2403-5BB0-4577-9B7E-D68FD24C1A61}" destId="{5B7BA50A-7927-4D67-952A-198392EC07F1}" srcOrd="0" destOrd="0" parTransId="{6C064967-D644-4024-8B5B-5D614E279AF6}" sibTransId="{E772721D-CB03-4AD1-85C1-6E5C10560C68}"/>
    <dgm:cxn modelId="{9FC1DA27-41C6-4E58-B33B-B175A6CB502C}" srcId="{872D2403-5BB0-4577-9B7E-D68FD24C1A61}" destId="{973EB271-C3F8-432C-BF3B-6DB8B40DFCF6}" srcOrd="11" destOrd="0" parTransId="{76E4007F-7138-4A34-8DC7-F54499E1FD90}" sibTransId="{4463BBD6-2463-4054-A712-5DC852594093}"/>
    <dgm:cxn modelId="{1847B4A3-489E-490D-9CC2-80FCECCA6C10}" srcId="{872D2403-5BB0-4577-9B7E-D68FD24C1A61}" destId="{E54CD87B-7508-4439-8757-DAD70DAFBD03}" srcOrd="3" destOrd="0" parTransId="{2773B670-7D0D-49E0-B950-542E831864FB}" sibTransId="{CBA161C6-F7A9-4611-A62D-326A9828670A}"/>
    <dgm:cxn modelId="{8FCF96C5-BF84-4DB5-8C70-F258E758B469}" srcId="{872D2403-5BB0-4577-9B7E-D68FD24C1A61}" destId="{0202AC7E-977E-4FDE-B52E-6A0BAC4D6572}" srcOrd="6" destOrd="0" parTransId="{D3541123-1BB2-4E0C-97BE-B160C7AA102C}" sibTransId="{BCEAB969-EAF7-4ADD-95D0-782D1EB0564C}"/>
    <dgm:cxn modelId="{A56F3B3A-0CC1-4A11-92F7-467D511D3DA2}" type="presOf" srcId="{0945AD3F-6505-4BEA-8918-2528D26AC750}" destId="{0232B748-AF8D-4C80-B7DF-B706DE51031E}" srcOrd="0" destOrd="1" presId="urn:microsoft.com/office/officeart/2005/8/layout/vList5"/>
    <dgm:cxn modelId="{4AC79695-9164-47FC-AAD4-E77D8C6BA47F}" srcId="{BB244FB6-59C2-4177-BCB0-30CD6D2C7716}" destId="{8648CD30-C539-4F10-B096-A859852E9D03}" srcOrd="3" destOrd="0" parTransId="{C50769E4-E5E5-47E8-A464-5410060B67AB}" sibTransId="{E958F029-67C3-478A-9897-0E907BEBED6D}"/>
    <dgm:cxn modelId="{9BBAAE1D-EBFC-4193-AC3C-2B7E78E4A7FB}" type="presOf" srcId="{009EB4C3-78EE-4155-9DAD-43FEE7D17171}" destId="{B9BD639A-2C66-4F1A-8CBE-71CDAE8213AA}" srcOrd="0" destOrd="1" presId="urn:microsoft.com/office/officeart/2005/8/layout/vList5"/>
    <dgm:cxn modelId="{47860FA6-1AF6-464E-B73B-6EB924B61A29}" srcId="{BB244FB6-59C2-4177-BCB0-30CD6D2C7716}" destId="{4AD6F34A-ABA0-4CB7-9594-9F57486239BF}" srcOrd="4" destOrd="0" parTransId="{6ED72826-3F07-4252-B057-E412252289C8}" sibTransId="{675DDAE5-26E8-4374-BAFE-0D327DD61EE7}"/>
    <dgm:cxn modelId="{DE5D6CDA-DF80-4A3A-A128-135CB71B24CE}" srcId="{872D2403-5BB0-4577-9B7E-D68FD24C1A61}" destId="{6BAFC51B-6C1B-4ADB-9D01-24B87CF1D4F6}" srcOrd="2" destOrd="0" parTransId="{7156291A-FEA0-45BC-8AAF-E815EAC1DFE5}" sibTransId="{5B30FCEB-0895-4A70-9B83-FDD4AEB73AD7}"/>
    <dgm:cxn modelId="{B1F0CD72-DA01-48FC-AFD4-0E7099529657}" srcId="{872D2403-5BB0-4577-9B7E-D68FD24C1A61}" destId="{164657C2-6CAF-482D-8BCB-20E658A52D54}" srcOrd="8" destOrd="0" parTransId="{7F6928CF-C628-4E2A-AB5E-6A9FE3B15DEB}" sibTransId="{677E3603-873F-469B-805B-BAB2BBF06FCA}"/>
    <dgm:cxn modelId="{46741B54-C5AC-4740-AA14-BFAD02BCE5F4}" srcId="{384E46B4-40F5-40E9-AC4A-5B2348570DE6}" destId="{55FDB6B3-6E76-40A9-AB6F-63B79D85BB57}" srcOrd="1" destOrd="0" parTransId="{7CCE3B8E-B0A7-46EA-89E9-B992C731ED8B}" sibTransId="{CF133A3A-9ED2-4572-A771-E3A116AE97B2}"/>
    <dgm:cxn modelId="{D8FEF24F-8EC4-46F7-91F2-C050C8097870}" srcId="{BB244FB6-59C2-4177-BCB0-30CD6D2C7716}" destId="{3AC3C999-FF59-4750-B353-FF774F893C99}" srcOrd="2" destOrd="0" parTransId="{02255AC5-E4A7-4833-B209-E4ABD9474BFA}" sibTransId="{2AEC2AE4-531D-4552-9695-7D5A8937A5BA}"/>
    <dgm:cxn modelId="{ABBF7085-DDFD-4363-B932-3409B8781066}" type="presOf" srcId="{4AD6F34A-ABA0-4CB7-9594-9F57486239BF}" destId="{B9BD639A-2C66-4F1A-8CBE-71CDAE8213AA}" srcOrd="0" destOrd="4" presId="urn:microsoft.com/office/officeart/2005/8/layout/vList5"/>
    <dgm:cxn modelId="{1B03D6A0-A43C-4554-9B99-FFCA865E5BAD}" srcId="{BB244FB6-59C2-4177-BCB0-30CD6D2C7716}" destId="{009EB4C3-78EE-4155-9DAD-43FEE7D17171}" srcOrd="1" destOrd="0" parTransId="{4F9431EA-B598-43D1-B5A5-283FB7DACAFE}" sibTransId="{D6AF4F05-1206-49EF-8815-86206863AB9E}"/>
    <dgm:cxn modelId="{9204AEB1-35E7-4FE7-B15C-38E5069B9B9A}" type="presOf" srcId="{BB244FB6-59C2-4177-BCB0-30CD6D2C7716}" destId="{6AFBDD7E-F06C-4500-8452-7E722D81998C}" srcOrd="0" destOrd="0" presId="urn:microsoft.com/office/officeart/2005/8/layout/vList5"/>
    <dgm:cxn modelId="{EBEFB8D5-7C4C-4F33-AC4C-38D017C589BC}" srcId="{BB244FB6-59C2-4177-BCB0-30CD6D2C7716}" destId="{83138F40-780A-42F7-A5BF-9130CBA51D7A}" srcOrd="5" destOrd="0" parTransId="{34967F90-51CA-454F-9B07-977C02E272EF}" sibTransId="{4623E684-C548-4389-AA08-160F5031B603}"/>
    <dgm:cxn modelId="{63E29425-6C6D-4205-B17E-05766976B38D}" type="presOf" srcId="{5FF51EF0-7070-44EC-87BF-53079AD9EA88}" destId="{0232B748-AF8D-4C80-B7DF-B706DE51031E}" srcOrd="0" destOrd="7" presId="urn:microsoft.com/office/officeart/2005/8/layout/vList5"/>
    <dgm:cxn modelId="{783E9915-E09E-475A-BF69-008C26BB0A8E}" type="presOf" srcId="{8648CD30-C539-4F10-B096-A859852E9D03}" destId="{B9BD639A-2C66-4F1A-8CBE-71CDAE8213AA}" srcOrd="0" destOrd="3" presId="urn:microsoft.com/office/officeart/2005/8/layout/vList5"/>
    <dgm:cxn modelId="{97BCADB0-91A0-4D9C-BE22-37204E63EB3A}" srcId="{BB244FB6-59C2-4177-BCB0-30CD6D2C7716}" destId="{05A0C455-4670-4BFE-8E29-69295E0A1BB6}" srcOrd="6" destOrd="0" parTransId="{2034BF28-0BB6-4BBF-9106-EA64FDCD3AA6}" sibTransId="{9F37760F-DEB8-4CD2-83C8-2A50BF2248F4}"/>
    <dgm:cxn modelId="{C06BFB18-B443-440E-B17C-3DF0AAEF2192}" type="presOf" srcId="{164657C2-6CAF-482D-8BCB-20E658A52D54}" destId="{0232B748-AF8D-4C80-B7DF-B706DE51031E}" srcOrd="0" destOrd="8" presId="urn:microsoft.com/office/officeart/2005/8/layout/vList5"/>
    <dgm:cxn modelId="{DA05D590-D90F-4CA9-8252-6171201A3D95}" type="presOf" srcId="{6BAFC51B-6C1B-4ADB-9D01-24B87CF1D4F6}" destId="{0232B748-AF8D-4C80-B7DF-B706DE51031E}" srcOrd="0" destOrd="2" presId="urn:microsoft.com/office/officeart/2005/8/layout/vList5"/>
    <dgm:cxn modelId="{9411D738-8ADD-4DD7-BF72-14374A2FA237}" type="presOf" srcId="{872D2403-5BB0-4577-9B7E-D68FD24C1A61}" destId="{5A4D0E58-D663-4F85-86FB-FC12572A62B3}" srcOrd="0" destOrd="0" presId="urn:microsoft.com/office/officeart/2005/8/layout/vList5"/>
    <dgm:cxn modelId="{ACCEB997-B181-486A-B36C-503E0F75C88B}" srcId="{872D2403-5BB0-4577-9B7E-D68FD24C1A61}" destId="{6233B18E-0E15-48F1-9E4C-72CF365F598D}" srcOrd="5" destOrd="0" parTransId="{BC4A9F21-6AFE-4615-A039-05A95A962F94}" sibTransId="{887AFCCA-FCD4-4E84-BD97-2687BC10F0AB}"/>
    <dgm:cxn modelId="{795DE801-9093-4713-8BD2-A06A17C8BED5}" type="presOf" srcId="{989C5BB2-B446-4E77-BD6C-7169A62673C4}" destId="{53C5B5B8-34E8-4154-AF15-C949FAB83820}" srcOrd="0" destOrd="0" presId="urn:microsoft.com/office/officeart/2005/8/layout/vList5"/>
    <dgm:cxn modelId="{135CDBA2-99A8-490C-B978-EB88F53FACAA}" srcId="{872D2403-5BB0-4577-9B7E-D68FD24C1A61}" destId="{979CF181-976B-4544-AA18-0EA44A761A02}" srcOrd="4" destOrd="0" parTransId="{DD32D281-0817-4667-89DF-70BFEE4C3B3D}" sibTransId="{7827CEE6-01B4-4752-A387-84636D93AB9D}"/>
    <dgm:cxn modelId="{5FBD319D-4905-48A3-BEE3-9915BEE2669C}" type="presOf" srcId="{F1F6FDB7-2C3B-415E-AF96-77F9373CABB9}" destId="{0232B748-AF8D-4C80-B7DF-B706DE51031E}" srcOrd="0" destOrd="10" presId="urn:microsoft.com/office/officeart/2005/8/layout/vList5"/>
    <dgm:cxn modelId="{8BB9CCB3-D40B-4FD7-804C-1F96B3586005}" type="presParOf" srcId="{610700E1-E7C4-44B5-B032-5F9A20267AF3}" destId="{C2701F72-216A-49AF-A170-E1D3FC7BB4E1}" srcOrd="0" destOrd="0" presId="urn:microsoft.com/office/officeart/2005/8/layout/vList5"/>
    <dgm:cxn modelId="{4E8396BB-4710-4237-BCB8-CFD9FEE95B80}" type="presParOf" srcId="{C2701F72-216A-49AF-A170-E1D3FC7BB4E1}" destId="{6AFBDD7E-F06C-4500-8452-7E722D81998C}" srcOrd="0" destOrd="0" presId="urn:microsoft.com/office/officeart/2005/8/layout/vList5"/>
    <dgm:cxn modelId="{59EE65F3-4542-4E28-AB8E-913B9F70258A}" type="presParOf" srcId="{C2701F72-216A-49AF-A170-E1D3FC7BB4E1}" destId="{B9BD639A-2C66-4F1A-8CBE-71CDAE8213AA}" srcOrd="1" destOrd="0" presId="urn:microsoft.com/office/officeart/2005/8/layout/vList5"/>
    <dgm:cxn modelId="{CD6EA7C6-3C07-40CB-B53C-C922F6859359}" type="presParOf" srcId="{610700E1-E7C4-44B5-B032-5F9A20267AF3}" destId="{8D1107BF-FAB4-495B-A26C-631A7421680B}" srcOrd="1" destOrd="0" presId="urn:microsoft.com/office/officeart/2005/8/layout/vList5"/>
    <dgm:cxn modelId="{998A5FD5-BD57-41B7-B983-CB4307109FB1}" type="presParOf" srcId="{610700E1-E7C4-44B5-B032-5F9A20267AF3}" destId="{7D9EE0D8-3134-495A-A2EB-4EB3C51BD360}" srcOrd="2" destOrd="0" presId="urn:microsoft.com/office/officeart/2005/8/layout/vList5"/>
    <dgm:cxn modelId="{8F4067E3-DE9A-4DF1-B000-92F4DF2B0D48}" type="presParOf" srcId="{7D9EE0D8-3134-495A-A2EB-4EB3C51BD360}" destId="{5A4D0E58-D663-4F85-86FB-FC12572A62B3}" srcOrd="0" destOrd="0" presId="urn:microsoft.com/office/officeart/2005/8/layout/vList5"/>
    <dgm:cxn modelId="{552126CE-5264-4AFF-98D8-C3C27B17D102}" type="presParOf" srcId="{7D9EE0D8-3134-495A-A2EB-4EB3C51BD360}" destId="{0232B748-AF8D-4C80-B7DF-B706DE51031E}" srcOrd="1" destOrd="0" presId="urn:microsoft.com/office/officeart/2005/8/layout/vList5"/>
    <dgm:cxn modelId="{DED9CB98-C68F-4560-A9C0-5BF3C6FD7697}" type="presParOf" srcId="{610700E1-E7C4-44B5-B032-5F9A20267AF3}" destId="{2286D386-3914-4F18-AE9C-E1A684DFE47E}" srcOrd="3" destOrd="0" presId="urn:microsoft.com/office/officeart/2005/8/layout/vList5"/>
    <dgm:cxn modelId="{6DEC3C31-1579-4A4D-BC21-F5FF082F7485}" type="presParOf" srcId="{610700E1-E7C4-44B5-B032-5F9A20267AF3}" destId="{D80EFE9B-7F03-4841-AAB5-AE8F22B2798A}" srcOrd="4" destOrd="0" presId="urn:microsoft.com/office/officeart/2005/8/layout/vList5"/>
    <dgm:cxn modelId="{C820FAD5-8991-4768-8822-62D075CDAFC3}" type="presParOf" srcId="{D80EFE9B-7F03-4841-AAB5-AE8F22B2798A}" destId="{438FCADD-FB7C-4D59-8EE5-3166E8D6FE96}" srcOrd="0" destOrd="0" presId="urn:microsoft.com/office/officeart/2005/8/layout/vList5"/>
    <dgm:cxn modelId="{E8FE35B9-FDB9-46CA-A741-26D08D9D6647}" type="presParOf" srcId="{D80EFE9B-7F03-4841-AAB5-AE8F22B2798A}" destId="{53C5B5B8-34E8-4154-AF15-C949FAB8382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003321331" name=""/>
      <dsp:cNvGrpSpPr/>
    </dsp:nvGrpSpPr>
    <dsp:grpSpPr bwMode="auto">
      <a:xfrm>
        <a:off x="0" y="0"/>
        <a:ext cx="4718547" cy="5035292"/>
        <a:chOff x="0" y="0"/>
        <a:chExt cx="4718547" cy="5035292"/>
      </a:xfrm>
    </dsp:grpSpPr>
    <dsp:sp modelId="{9BDFCEC9-9EF9-45DE-9D19-5F03F5398C32}">
      <dsp:nvSpPr>
        <dsp:cNvPr id="0" name=""/>
        <dsp:cNvSpPr/>
      </dsp:nvSpPr>
      <dsp:spPr bwMode="auto">
        <a:xfrm>
          <a:off x="480" y="174"/>
          <a:ext cx="4713942" cy="52712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marR="0" lvl="0" indent="0" algn="ctr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2800" b="1">
              <a:latin typeface="Garamond"/>
            </a:rPr>
            <a:t>Акция «</a:t>
          </a:r>
          <a:r>
            <a:rPr lang="ru-RU" sz="2800" b="1">
              <a:latin typeface="Garamond"/>
            </a:rPr>
            <a:t>ЭкоЗнания</a:t>
          </a:r>
          <a:r>
            <a:rPr lang="ru-RU" sz="2800" b="1">
              <a:latin typeface="Garamond"/>
            </a:rPr>
            <a:t>»</a:t>
          </a:r>
          <a:endParaRPr/>
        </a:p>
      </dsp:txBody>
      <dsp:txXfrm>
        <a:off x="26212" y="25906"/>
        <a:ext cx="4662478" cy="475658"/>
      </dsp:txXfrm>
    </dsp:sp>
    <dsp:sp modelId="{B9169812-28A3-46D0-8F15-5C3AE8909A83}">
      <dsp:nvSpPr>
        <dsp:cNvPr id="0" name=""/>
        <dsp:cNvSpPr/>
      </dsp:nvSpPr>
      <dsp:spPr bwMode="auto">
        <a:xfrm rot="5400000">
          <a:off x="3220436" y="-468588"/>
          <a:ext cx="421698" cy="2571608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2000" b="1">
              <a:latin typeface="Garamond"/>
            </a:rPr>
            <a:t>более 850 школьников </a:t>
          </a:r>
          <a:endParaRPr lang="ru-RU" sz="2000"/>
        </a:p>
      </dsp:txBody>
      <dsp:txXfrm rot="-5400000">
        <a:off x="2145481" y="626953"/>
        <a:ext cx="2551022" cy="380526"/>
      </dsp:txXfrm>
    </dsp:sp>
    <dsp:sp modelId="{A8C182A1-AD70-4457-8457-8FF90B980818}">
      <dsp:nvSpPr>
        <dsp:cNvPr id="0" name=""/>
        <dsp:cNvSpPr/>
      </dsp:nvSpPr>
      <dsp:spPr bwMode="auto">
        <a:xfrm>
          <a:off x="480" y="553653"/>
          <a:ext cx="2145000" cy="52712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600" b="1">
              <a:latin typeface="Garamond"/>
            </a:rPr>
            <a:t>Г.о</a:t>
          </a:r>
          <a:r>
            <a:rPr lang="ru-RU" sz="1600" b="1">
              <a:latin typeface="Garamond"/>
            </a:rPr>
            <a:t>. Саранск</a:t>
          </a:r>
          <a:endParaRPr lang="ru-RU" sz="1600"/>
        </a:p>
      </dsp:txBody>
      <dsp:txXfrm>
        <a:off x="26212" y="579385"/>
        <a:ext cx="2093536" cy="475658"/>
      </dsp:txXfrm>
    </dsp:sp>
    <dsp:sp modelId="{9531FAA5-C64F-4C6B-9165-B552133AD459}">
      <dsp:nvSpPr>
        <dsp:cNvPr id="0" name=""/>
        <dsp:cNvSpPr/>
      </dsp:nvSpPr>
      <dsp:spPr bwMode="auto">
        <a:xfrm rot="5400000">
          <a:off x="3209326" y="125212"/>
          <a:ext cx="421698" cy="2490879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80009" tIns="40004" rIns="80009" bIns="40004" numCol="1" spcCol="1270" rtlCol="0" fromWordArt="0" anchor="ctr" anchorCtr="0" forceAA="0" upright="0" compatLnSpc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2100" b="1">
              <a:latin typeface="Garamond"/>
            </a:rPr>
            <a:t>175 школьников </a:t>
          </a:r>
          <a:endParaRPr sz="2100"/>
        </a:p>
      </dsp:txBody>
      <dsp:txXfrm rot="-5400000">
        <a:off x="2174736" y="1180388"/>
        <a:ext cx="2470293" cy="380526"/>
      </dsp:txXfrm>
    </dsp:sp>
    <dsp:sp modelId="{57F9A096-BA34-40A1-920C-6BD1945E9F5E}">
      <dsp:nvSpPr>
        <dsp:cNvPr id="0" name=""/>
        <dsp:cNvSpPr/>
      </dsp:nvSpPr>
      <dsp:spPr bwMode="auto">
        <a:xfrm>
          <a:off x="480" y="1107132"/>
          <a:ext cx="2130735" cy="52712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600">
              <a:latin typeface="Times New Roman"/>
              <a:cs typeface="Times New Roman"/>
            </a:rPr>
            <a:t>Ичалковский</a:t>
          </a:r>
          <a:r>
            <a:rPr lang="ru-RU" sz="1600">
              <a:latin typeface="Times New Roman"/>
              <a:cs typeface="Times New Roman"/>
            </a:rPr>
            <a:t> район</a:t>
          </a:r>
          <a:endParaRPr lang="ru-RU" sz="1600">
            <a:latin typeface="Times New Roman"/>
            <a:cs typeface="Times New Roman"/>
          </a:endParaRPr>
        </a:p>
      </dsp:txBody>
      <dsp:txXfrm>
        <a:off x="26212" y="1132864"/>
        <a:ext cx="2079270" cy="475658"/>
      </dsp:txXfrm>
    </dsp:sp>
    <dsp:sp modelId="{1C8E9241-AC33-4597-A24C-BBA2589208DC}">
      <dsp:nvSpPr>
        <dsp:cNvPr id="0" name=""/>
        <dsp:cNvSpPr/>
      </dsp:nvSpPr>
      <dsp:spPr bwMode="auto">
        <a:xfrm rot="5400000">
          <a:off x="3222887" y="639843"/>
          <a:ext cx="421698" cy="2568659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2200" b="1">
              <a:latin typeface="Garamond"/>
            </a:rPr>
            <a:t>37 школьников</a:t>
          </a:r>
          <a:endParaRPr lang="ru-RU" sz="2200" b="1">
            <a:latin typeface="Garamond"/>
          </a:endParaRPr>
        </a:p>
      </dsp:txBody>
      <dsp:txXfrm rot="-5400000">
        <a:off x="2149407" y="1733908"/>
        <a:ext cx="2548073" cy="380526"/>
      </dsp:txXfrm>
    </dsp:sp>
    <dsp:sp modelId="{16156604-7E4A-4186-9EB4-EC710FE3A1B9}">
      <dsp:nvSpPr>
        <dsp:cNvPr id="0" name=""/>
        <dsp:cNvSpPr/>
      </dsp:nvSpPr>
      <dsp:spPr bwMode="auto">
        <a:xfrm>
          <a:off x="480" y="1660611"/>
          <a:ext cx="2148927" cy="52712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600" b="1">
              <a:latin typeface="Garamond"/>
            </a:rPr>
            <a:t>Атяшевский</a:t>
          </a:r>
          <a:r>
            <a:rPr lang="ru-RU" sz="1600" b="1">
              <a:latin typeface="Garamond"/>
            </a:rPr>
            <a:t> район </a:t>
          </a:r>
          <a:endParaRPr lang="ru-RU" sz="1600"/>
        </a:p>
      </dsp:txBody>
      <dsp:txXfrm>
        <a:off x="26212" y="1686343"/>
        <a:ext cx="2097463" cy="475658"/>
      </dsp:txXfrm>
    </dsp:sp>
    <dsp:sp modelId="{7BCD1DD1-571C-4D77-809B-9E74A0B09F19}">
      <dsp:nvSpPr>
        <dsp:cNvPr id="0" name=""/>
        <dsp:cNvSpPr/>
      </dsp:nvSpPr>
      <dsp:spPr bwMode="auto">
        <a:xfrm rot="5400000">
          <a:off x="3240917" y="1212491"/>
          <a:ext cx="421698" cy="253032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83820" tIns="41910" rIns="83820" bIns="41910" numCol="1" spcCol="1270" rtlCol="0" fromWordArt="0" anchor="ctr" anchorCtr="0" forceAA="0" upright="0" compatLnSpc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2100" b="1">
              <a:latin typeface="Garamond"/>
            </a:rPr>
            <a:t>90 школьников</a:t>
          </a:r>
          <a:endParaRPr sz="2100" b="1">
            <a:latin typeface="Garamond"/>
          </a:endParaRPr>
        </a:p>
      </dsp:txBody>
      <dsp:txXfrm rot="-5400000">
        <a:off x="2186606" y="2287389"/>
        <a:ext cx="2509734" cy="380526"/>
      </dsp:txXfrm>
    </dsp:sp>
    <dsp:sp modelId="{A02EABDD-FE05-4AF8-AB61-0B866D672791}">
      <dsp:nvSpPr>
        <dsp:cNvPr id="0" name=""/>
        <dsp:cNvSpPr/>
      </dsp:nvSpPr>
      <dsp:spPr bwMode="auto">
        <a:xfrm>
          <a:off x="480" y="2214091"/>
          <a:ext cx="2186126" cy="52712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60960" tIns="30480" rIns="60960" bIns="30480" numCol="1" spcCol="1270" rtlCol="0" fromWordArt="0" anchor="ctr" anchorCtr="0" forceAA="0" upright="0" compatLnSpc="0">
          <a:noAutofit/>
        </a:bodyPr>
        <a:lstStyle/>
        <a:p>
          <a:pPr lvl="0" algn="ctr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900" b="1">
              <a:latin typeface="Garamond"/>
            </a:rPr>
            <a:t>Рузаевский район </a:t>
          </a:r>
          <a:endParaRPr sz="1900"/>
        </a:p>
      </dsp:txBody>
      <dsp:txXfrm>
        <a:off x="26212" y="2239823"/>
        <a:ext cx="2134662" cy="475658"/>
      </dsp:txXfrm>
    </dsp:sp>
    <dsp:sp modelId="{4FEB6448-1072-4EF6-80E7-8CFD414C0644}">
      <dsp:nvSpPr>
        <dsp:cNvPr id="0" name=""/>
        <dsp:cNvSpPr/>
      </dsp:nvSpPr>
      <dsp:spPr bwMode="auto">
        <a:xfrm rot="5400000">
          <a:off x="3240903" y="1765971"/>
          <a:ext cx="421698" cy="253032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83820" tIns="41910" rIns="83820" bIns="41910" numCol="1" spcCol="1270" rtlCol="0" fromWordArt="0" anchor="ctr" anchorCtr="0" forceAA="0" upright="0" compatLnSpc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2100" b="1">
              <a:latin typeface="Garamond"/>
            </a:rPr>
            <a:t>90 школьников</a:t>
          </a:r>
          <a:endParaRPr sz="2100" b="1">
            <a:latin typeface="Garamond"/>
          </a:endParaRPr>
        </a:p>
      </dsp:txBody>
      <dsp:txXfrm rot="-5400000">
        <a:off x="2186592" y="2840868"/>
        <a:ext cx="2509734" cy="380526"/>
      </dsp:txXfrm>
    </dsp:sp>
    <dsp:sp modelId="{3706FFCD-D621-4623-A3BE-C674B46E4C90}">
      <dsp:nvSpPr>
        <dsp:cNvPr id="0" name=""/>
        <dsp:cNvSpPr/>
      </dsp:nvSpPr>
      <dsp:spPr bwMode="auto">
        <a:xfrm>
          <a:off x="480" y="2767570"/>
          <a:ext cx="2186111" cy="52712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60960" tIns="30480" rIns="60960" bIns="30480" numCol="1" spcCol="1270" rtlCol="0" fromWordArt="0" anchor="ctr" anchorCtr="0" forceAA="0" upright="0" compatLnSpc="0">
          <a:noAutofit/>
        </a:bodyPr>
        <a:lstStyle/>
        <a:p>
          <a:pPr lvl="0" algn="ctr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500" b="1">
              <a:latin typeface="Garamond"/>
            </a:rPr>
            <a:t>Теньгушевский</a:t>
          </a:r>
          <a:r>
            <a:rPr lang="ru-RU" sz="1500" b="1">
              <a:latin typeface="Garamond"/>
            </a:rPr>
            <a:t> район </a:t>
          </a:r>
          <a:endParaRPr sz="1500"/>
        </a:p>
      </dsp:txBody>
      <dsp:txXfrm>
        <a:off x="26212" y="2793302"/>
        <a:ext cx="2134647" cy="475658"/>
      </dsp:txXfrm>
    </dsp:sp>
    <dsp:sp modelId="{4E155244-548C-4F14-B299-24094A47AF31}">
      <dsp:nvSpPr>
        <dsp:cNvPr id="0" name=""/>
        <dsp:cNvSpPr/>
      </dsp:nvSpPr>
      <dsp:spPr bwMode="auto">
        <a:xfrm rot="5400000">
          <a:off x="3263632" y="2341568"/>
          <a:ext cx="421698" cy="2486084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83820" tIns="41910" rIns="83820" bIns="41910" numCol="1" spcCol="1270" rtlCol="0" fromWordArt="0" anchor="ctr" anchorCtr="0" forceAA="0" upright="0" compatLnSpc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2100" b="1">
              <a:latin typeface="Garamond"/>
            </a:rPr>
            <a:t>30 школьников</a:t>
          </a:r>
          <a:endParaRPr sz="2100" b="1">
            <a:latin typeface="Garamond"/>
          </a:endParaRPr>
        </a:p>
      </dsp:txBody>
      <dsp:txXfrm rot="-5400000">
        <a:off x="2231439" y="3394347"/>
        <a:ext cx="2465498" cy="380526"/>
      </dsp:txXfrm>
    </dsp:sp>
    <dsp:sp modelId="{324BA8D7-1B1D-47B2-88AD-5A3F069A0DBF}">
      <dsp:nvSpPr>
        <dsp:cNvPr id="0" name=""/>
        <dsp:cNvSpPr/>
      </dsp:nvSpPr>
      <dsp:spPr bwMode="auto">
        <a:xfrm>
          <a:off x="480" y="3321049"/>
          <a:ext cx="2230959" cy="52712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53340" tIns="26670" rIns="53340" bIns="26670" numCol="1" spcCol="1270" rtlCol="0" fromWordArt="0" anchor="ctr" anchorCtr="0" forceAA="0" upright="0" compatLnSpc="0">
          <a:noAutofit/>
        </a:bodyPr>
        <a:lstStyle/>
        <a:p>
          <a:pPr lvl="0" algn="ctr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500" b="1">
              <a:latin typeface="Garamond"/>
            </a:rPr>
            <a:t>Большеигнатовский</a:t>
          </a:r>
          <a:r>
            <a:rPr lang="ru-RU" sz="1500" b="1">
              <a:latin typeface="Garamond"/>
            </a:rPr>
            <a:t> район </a:t>
          </a:r>
          <a:endParaRPr sz="1500"/>
        </a:p>
      </dsp:txBody>
      <dsp:txXfrm>
        <a:off x="26212" y="3346781"/>
        <a:ext cx="2179495" cy="475658"/>
      </dsp:txXfrm>
    </dsp:sp>
    <dsp:sp modelId="{54C3DCF1-A24A-47A6-870F-B81C4559EFBD}">
      <dsp:nvSpPr>
        <dsp:cNvPr id="0" name=""/>
        <dsp:cNvSpPr/>
      </dsp:nvSpPr>
      <dsp:spPr bwMode="auto">
        <a:xfrm rot="5400000">
          <a:off x="3257031" y="2889149"/>
          <a:ext cx="421698" cy="249788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83820" tIns="41910" rIns="83820" bIns="41910" numCol="1" spcCol="1270" rtlCol="0" fromWordArt="0" anchor="ctr" anchorCtr="0" forceAA="0" upright="0" compatLnSpc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2100" b="1">
              <a:latin typeface="Garamond"/>
            </a:rPr>
            <a:t>60 школьников </a:t>
          </a:r>
          <a:endParaRPr sz="2100" b="1">
            <a:latin typeface="Garamond"/>
          </a:endParaRPr>
        </a:p>
      </dsp:txBody>
      <dsp:txXfrm rot="-5400000">
        <a:off x="2218940" y="3947826"/>
        <a:ext cx="2477294" cy="380526"/>
      </dsp:txXfrm>
    </dsp:sp>
    <dsp:sp modelId="{9187EF43-27AD-49D9-A29F-3933100BA7C2}">
      <dsp:nvSpPr>
        <dsp:cNvPr id="0" name=""/>
        <dsp:cNvSpPr/>
      </dsp:nvSpPr>
      <dsp:spPr bwMode="auto">
        <a:xfrm>
          <a:off x="480" y="3874528"/>
          <a:ext cx="2218460" cy="52712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60960" tIns="30480" rIns="60960" bIns="30480" numCol="1" spcCol="1270" rtlCol="0" fromWordArt="0" anchor="ctr" anchorCtr="0" forceAA="0" upright="0" compatLnSpc="0">
          <a:noAutofit/>
        </a:bodyPr>
        <a:lstStyle/>
        <a:p>
          <a:pPr lvl="0" algn="ctr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800" b="1">
              <a:latin typeface="Garamond"/>
            </a:rPr>
            <a:t>Лямбирский</a:t>
          </a:r>
          <a:r>
            <a:rPr lang="ru-RU" sz="1800" b="1">
              <a:latin typeface="Garamond"/>
            </a:rPr>
            <a:t> район </a:t>
          </a:r>
          <a:endParaRPr sz="1800" b="1">
            <a:latin typeface="Garamond"/>
          </a:endParaRPr>
        </a:p>
      </dsp:txBody>
      <dsp:txXfrm>
        <a:off x="26212" y="3900260"/>
        <a:ext cx="2166996" cy="475658"/>
      </dsp:txXfrm>
    </dsp:sp>
  </dsp:spTree>
</dsp:drawing>
</file>

<file path=ppt/diagrams/drawing2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859466838" name=""/>
      <dsp:cNvGrpSpPr/>
    </dsp:nvGrpSpPr>
    <dsp:grpSpPr bwMode="auto">
      <a:xfrm>
        <a:off x="0" y="0"/>
        <a:ext cx="4718547" cy="5035292"/>
        <a:chOff x="0" y="0"/>
        <a:chExt cx="4718547" cy="5035292"/>
      </a:xfrm>
    </dsp:grpSpPr>
  </dsp:spTree>
</dsp:drawing>
</file>

<file path=ppt/diagrams/drawing3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192851916" name=""/>
      <dsp:cNvGrpSpPr/>
    </dsp:nvGrpSpPr>
    <dsp:grpSpPr bwMode="auto">
      <a:xfrm>
        <a:off x="0" y="0"/>
        <a:ext cx="4718547" cy="5035292"/>
        <a:chOff x="0" y="0"/>
        <a:chExt cx="4718547" cy="5035292"/>
      </a:xfrm>
    </dsp:grpSpPr>
  </dsp:spTree>
</dsp:drawing>
</file>

<file path=ppt/diagrams/drawing4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594224047" name=""/>
      <dsp:cNvGrpSpPr/>
    </dsp:nvGrpSpPr>
    <dsp:grpSpPr bwMode="auto">
      <a:xfrm>
        <a:off x="0" y="0"/>
        <a:ext cx="4828363" cy="4584001"/>
        <a:chOff x="0" y="0"/>
        <a:chExt cx="4828363" cy="4584001"/>
      </a:xfrm>
    </dsp:grpSpPr>
    <dsp:sp modelId="{7BCD1DD1-571C-4D77-809B-9E74A0B09F19}">
      <dsp:nvSpPr>
        <dsp:cNvPr id="0" name=""/>
        <dsp:cNvSpPr/>
      </dsp:nvSpPr>
      <dsp:spPr bwMode="auto">
        <a:xfrm rot="5400000">
          <a:off x="2502807" y="-1138635"/>
          <a:ext cx="739222" cy="301987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49530" tIns="24765" rIns="49530" bIns="24765" numCol="1" spcCol="1270" rtlCol="0" fromWordArt="0" anchor="ctr" anchorCtr="0" forceAA="0" upright="0" compatLnSpc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 b="1">
              <a:solidFill>
                <a:schemeClr val="tx1"/>
              </a:solidFill>
              <a:latin typeface="Garamond"/>
            </a:rPr>
            <a:t>Международная патриотическая акция «Сал памяти» (</a:t>
          </a:r>
          <a:r>
            <a:rPr lang="ru-RU" sz="1300" b="1">
              <a:solidFill>
                <a:schemeClr val="tx1"/>
              </a:solidFill>
              <a:latin typeface="Garamond"/>
            </a:rPr>
            <a:t>Зубово</a:t>
          </a:r>
          <a:r>
            <a:rPr lang="ru-RU" sz="1300" b="1">
              <a:solidFill>
                <a:schemeClr val="tx1"/>
              </a:solidFill>
              <a:latin typeface="Garamond"/>
            </a:rPr>
            <a:t>-Полянский район РМ)</a:t>
          </a:r>
          <a:endParaRPr sz="1300" b="1">
            <a:latin typeface="Garamond"/>
          </a:endParaRPr>
        </a:p>
      </dsp:txBody>
      <dsp:txXfrm rot="-5400000">
        <a:off x="1362483" y="37775"/>
        <a:ext cx="2983784" cy="667049"/>
      </dsp:txXfrm>
    </dsp:sp>
    <dsp:sp modelId="{A02EABDD-FE05-4AF8-AB61-0B866D672791}">
      <dsp:nvSpPr>
        <dsp:cNvPr id="0" name=""/>
        <dsp:cNvSpPr/>
      </dsp:nvSpPr>
      <dsp:spPr bwMode="auto">
        <a:xfrm>
          <a:off x="329195" y="98622"/>
          <a:ext cx="1033288" cy="54535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3 мая </a:t>
          </a:r>
          <a:endParaRPr/>
        </a:p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2024 года</a:t>
          </a:r>
          <a:endParaRPr lang="ru-RU" sz="1200"/>
        </a:p>
      </dsp:txBody>
      <dsp:txXfrm>
        <a:off x="355817" y="125245"/>
        <a:ext cx="980043" cy="492108"/>
      </dsp:txXfrm>
    </dsp:sp>
    <dsp:sp modelId="{4FEB6448-1072-4EF6-80E7-8CFD414C0644}">
      <dsp:nvSpPr>
        <dsp:cNvPr id="0" name=""/>
        <dsp:cNvSpPr/>
      </dsp:nvSpPr>
      <dsp:spPr bwMode="auto">
        <a:xfrm rot="5400000">
          <a:off x="2577440" y="-377820"/>
          <a:ext cx="601302" cy="301987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49529" tIns="24764" rIns="49529" bIns="24764" numCol="1" spcCol="1270" rtlCol="0" fromWordArt="0" anchor="ctr" anchorCtr="0" forceAA="0" upright="0" compatLnSpc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 b="1">
              <a:latin typeface="Garamond"/>
            </a:rPr>
            <a:t>«Живое наследие». Яблони в </a:t>
          </a:r>
          <a:r>
            <a:rPr lang="ru-RU" sz="1300" b="1">
              <a:latin typeface="Garamond"/>
            </a:rPr>
            <a:t>Большеберезниковском</a:t>
          </a:r>
          <a:r>
            <a:rPr lang="ru-RU" sz="1300" b="1">
              <a:latin typeface="Garamond"/>
            </a:rPr>
            <a:t> районе</a:t>
          </a:r>
          <a:endParaRPr sz="1300" b="1">
            <a:latin typeface="Garamond"/>
          </a:endParaRPr>
        </a:p>
      </dsp:txBody>
      <dsp:txXfrm rot="-5400000">
        <a:off x="1368157" y="860816"/>
        <a:ext cx="2990517" cy="542596"/>
      </dsp:txXfrm>
    </dsp:sp>
    <dsp:sp modelId="{3706FFCD-D621-4623-A3BE-C674B46E4C90}">
      <dsp:nvSpPr>
        <dsp:cNvPr id="0" name=""/>
        <dsp:cNvSpPr/>
      </dsp:nvSpPr>
      <dsp:spPr bwMode="auto">
        <a:xfrm>
          <a:off x="388837" y="846741"/>
          <a:ext cx="1008742" cy="527450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26 мая </a:t>
          </a:r>
          <a:endParaRPr/>
        </a:p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2024 года</a:t>
          </a:r>
          <a:endParaRPr lang="ru-RU" sz="1200"/>
        </a:p>
      </dsp:txBody>
      <dsp:txXfrm>
        <a:off x="414585" y="872489"/>
        <a:ext cx="957245" cy="475954"/>
      </dsp:txXfrm>
    </dsp:sp>
    <dsp:sp modelId="{4E155244-548C-4F14-B299-24094A47AF31}">
      <dsp:nvSpPr>
        <dsp:cNvPr id="0" name=""/>
        <dsp:cNvSpPr/>
      </dsp:nvSpPr>
      <dsp:spPr bwMode="auto">
        <a:xfrm rot="5400000">
          <a:off x="2504678" y="322048"/>
          <a:ext cx="687509" cy="301987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49530" tIns="24765" rIns="49530" bIns="24765" numCol="1" spcCol="1270" rtlCol="0" fromWordArt="0" anchor="ctr" anchorCtr="0" forceAA="0" upright="0" compatLnSpc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 b="1">
              <a:latin typeface="Garamond"/>
            </a:rPr>
            <a:t>«Живое наследие». Липовая аллея в </a:t>
          </a:r>
          <a:r>
            <a:rPr lang="ru-RU" sz="1300" b="1">
              <a:latin typeface="Garamond"/>
            </a:rPr>
            <a:t>Экоарке</a:t>
          </a:r>
          <a:r>
            <a:rPr lang="ru-RU" sz="1300" b="1">
              <a:latin typeface="Garamond"/>
            </a:rPr>
            <a:t> на Моховой в </a:t>
          </a:r>
          <a:r>
            <a:rPr lang="ru-RU" sz="1300" b="1">
              <a:latin typeface="Garamond"/>
            </a:rPr>
            <a:t>г.о</a:t>
          </a:r>
          <a:r>
            <a:rPr lang="ru-RU" sz="1300" b="1">
              <a:latin typeface="Garamond"/>
            </a:rPr>
            <a:t>. Саранск</a:t>
          </a:r>
          <a:endParaRPr sz="1300" b="1">
            <a:latin typeface="Garamond"/>
          </a:endParaRPr>
        </a:p>
      </dsp:txBody>
      <dsp:txXfrm rot="-5400000">
        <a:off x="1338498" y="1521790"/>
        <a:ext cx="2986309" cy="620387"/>
      </dsp:txXfrm>
    </dsp:sp>
    <dsp:sp modelId="{324BA8D7-1B1D-47B2-88AD-5A3F069A0DBF}">
      <dsp:nvSpPr>
        <dsp:cNvPr id="0" name=""/>
        <dsp:cNvSpPr/>
      </dsp:nvSpPr>
      <dsp:spPr bwMode="auto">
        <a:xfrm>
          <a:off x="347465" y="1630708"/>
          <a:ext cx="1009302" cy="499766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29 сентября 2024 года</a:t>
          </a:r>
          <a:endParaRPr lang="ru-RU" sz="1200"/>
        </a:p>
      </dsp:txBody>
      <dsp:txXfrm>
        <a:off x="371862" y="1655104"/>
        <a:ext cx="960508" cy="450972"/>
      </dsp:txXfrm>
    </dsp:sp>
    <dsp:sp modelId="{54C3DCF1-A24A-47A6-870F-B81C4559EFBD}">
      <dsp:nvSpPr>
        <dsp:cNvPr id="0" name=""/>
        <dsp:cNvSpPr/>
      </dsp:nvSpPr>
      <dsp:spPr bwMode="auto">
        <a:xfrm rot="5400000">
          <a:off x="2564175" y="1054051"/>
          <a:ext cx="630480" cy="301987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49530" tIns="24765" rIns="49530" bIns="24765" numCol="1" spcCol="1270" rtlCol="0" fromWordArt="0" anchor="ctr" anchorCtr="0" forceAA="0" upright="0" compatLnSpc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 b="1">
              <a:latin typeface="Garamond"/>
            </a:rPr>
            <a:t>Аллея на улице Марины Расковой</a:t>
          </a:r>
          <a:endParaRPr sz="1300" b="1">
            <a:latin typeface="Garamond"/>
          </a:endParaRPr>
        </a:p>
      </dsp:txBody>
      <dsp:txXfrm rot="-5400000">
        <a:off x="1369481" y="2279523"/>
        <a:ext cx="2989092" cy="568925"/>
      </dsp:txXfrm>
    </dsp:sp>
    <dsp:sp modelId="{9187EF43-27AD-49D9-A29F-3933100BA7C2}">
      <dsp:nvSpPr>
        <dsp:cNvPr id="0" name=""/>
        <dsp:cNvSpPr/>
      </dsp:nvSpPr>
      <dsp:spPr bwMode="auto">
        <a:xfrm>
          <a:off x="327866" y="2373728"/>
          <a:ext cx="1040286" cy="428145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18 октября</a:t>
          </a:r>
          <a:endParaRPr/>
        </a:p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2024 года</a:t>
          </a:r>
          <a:endParaRPr lang="ru-RU" sz="1200" b="1">
            <a:latin typeface="Garamond"/>
          </a:endParaRPr>
        </a:p>
      </dsp:txBody>
      <dsp:txXfrm>
        <a:off x="348766" y="2394628"/>
        <a:ext cx="998486" cy="386345"/>
      </dsp:txXfrm>
    </dsp:sp>
  </dsp:spTree>
</dsp:drawing>
</file>

<file path=ppt/diagrams/drawing5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2141483773" name=""/>
      <dsp:cNvGrpSpPr/>
    </dsp:nvGrpSpPr>
    <dsp:grpSpPr bwMode="auto">
      <a:xfrm>
        <a:off x="0" y="0"/>
        <a:ext cx="4857784" cy="2428892"/>
        <a:chOff x="0" y="0"/>
        <a:chExt cx="4857784" cy="2428892"/>
      </a:xfrm>
    </dsp:grpSpPr>
    <dsp:sp modelId="{7BCD1DD1-571C-4D77-809B-9E74A0B09F19}">
      <dsp:nvSpPr>
        <dsp:cNvPr id="0" name=""/>
        <dsp:cNvSpPr/>
      </dsp:nvSpPr>
      <dsp:spPr bwMode="auto">
        <a:xfrm rot="5400000">
          <a:off x="2502807" y="-1138635"/>
          <a:ext cx="739222" cy="301987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53339" tIns="26669" rIns="53339" bIns="26669" numCol="1" spcCol="1270" rtlCol="0" fromWordArt="0" anchor="ctr" anchorCtr="0" forceAA="0" upright="0" compatLnSpc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400" b="1">
              <a:solidFill>
                <a:schemeClr val="tx1"/>
              </a:solidFill>
              <a:latin typeface="Garamond"/>
            </a:rPr>
            <a:t>Международная патриотическая акция «Сал памяти» (</a:t>
          </a:r>
          <a:r>
            <a:rPr lang="ru-RU" sz="1400" b="1">
              <a:solidFill>
                <a:schemeClr val="tx1"/>
              </a:solidFill>
              <a:latin typeface="Garamond"/>
            </a:rPr>
            <a:t>Зубово</a:t>
          </a:r>
          <a:r>
            <a:rPr lang="ru-RU" sz="1400" b="1">
              <a:solidFill>
                <a:schemeClr val="tx1"/>
              </a:solidFill>
              <a:latin typeface="Garamond"/>
            </a:rPr>
            <a:t>-Полянский район РМ)</a:t>
          </a:r>
          <a:endParaRPr sz="1400" b="1">
            <a:latin typeface="Garamond"/>
          </a:endParaRPr>
        </a:p>
      </dsp:txBody>
      <dsp:txXfrm rot="-5400000">
        <a:off x="1362483" y="37775"/>
        <a:ext cx="2983784" cy="667049"/>
      </dsp:txXfrm>
    </dsp:sp>
    <dsp:sp modelId="{A02EABDD-FE05-4AF8-AB61-0B866D672791}">
      <dsp:nvSpPr>
        <dsp:cNvPr id="0" name=""/>
        <dsp:cNvSpPr/>
      </dsp:nvSpPr>
      <dsp:spPr bwMode="auto">
        <a:xfrm>
          <a:off x="329195" y="98622"/>
          <a:ext cx="1033288" cy="545352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3 мая </a:t>
          </a:r>
          <a:endParaRPr/>
        </a:p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2024 года</a:t>
          </a:r>
          <a:endParaRPr lang="ru-RU" sz="1200"/>
        </a:p>
      </dsp:txBody>
      <dsp:txXfrm>
        <a:off x="355817" y="125245"/>
        <a:ext cx="980043" cy="492108"/>
      </dsp:txXfrm>
    </dsp:sp>
    <dsp:sp modelId="{4FEB6448-1072-4EF6-80E7-8CFD414C0644}">
      <dsp:nvSpPr>
        <dsp:cNvPr id="0" name=""/>
        <dsp:cNvSpPr/>
      </dsp:nvSpPr>
      <dsp:spPr bwMode="auto">
        <a:xfrm rot="5400000">
          <a:off x="2577440" y="-377820"/>
          <a:ext cx="601302" cy="301987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53339" tIns="26669" rIns="53339" bIns="26669" numCol="1" spcCol="1270" rtlCol="0" fromWordArt="0" anchor="ctr" anchorCtr="0" forceAA="0" upright="0" compatLnSpc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400" b="1">
              <a:latin typeface="Garamond"/>
            </a:rPr>
            <a:t>«Живое наследие». Яблони в </a:t>
          </a:r>
          <a:r>
            <a:rPr lang="ru-RU" sz="1400" b="1">
              <a:latin typeface="Garamond"/>
            </a:rPr>
            <a:t>Большеберезниковском</a:t>
          </a:r>
          <a:r>
            <a:rPr lang="ru-RU" sz="1400" b="1">
              <a:latin typeface="Garamond"/>
            </a:rPr>
            <a:t> районе</a:t>
          </a:r>
          <a:endParaRPr sz="1400" b="1">
            <a:latin typeface="Garamond"/>
          </a:endParaRPr>
        </a:p>
      </dsp:txBody>
      <dsp:txXfrm rot="-5400000">
        <a:off x="1368157" y="860816"/>
        <a:ext cx="2990517" cy="542596"/>
      </dsp:txXfrm>
    </dsp:sp>
    <dsp:sp modelId="{3706FFCD-D621-4623-A3BE-C674B46E4C90}">
      <dsp:nvSpPr>
        <dsp:cNvPr id="0" name=""/>
        <dsp:cNvSpPr/>
      </dsp:nvSpPr>
      <dsp:spPr bwMode="auto">
        <a:xfrm>
          <a:off x="388837" y="846741"/>
          <a:ext cx="1008742" cy="527450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26 мая </a:t>
          </a:r>
          <a:endParaRPr/>
        </a:p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2024 года</a:t>
          </a:r>
          <a:endParaRPr lang="ru-RU" sz="1200"/>
        </a:p>
      </dsp:txBody>
      <dsp:txXfrm>
        <a:off x="414585" y="872489"/>
        <a:ext cx="957245" cy="475954"/>
      </dsp:txXfrm>
    </dsp:sp>
    <dsp:sp modelId="{4E155244-548C-4F14-B299-24094A47AF31}">
      <dsp:nvSpPr>
        <dsp:cNvPr id="0" name=""/>
        <dsp:cNvSpPr/>
      </dsp:nvSpPr>
      <dsp:spPr bwMode="auto">
        <a:xfrm rot="5400000">
          <a:off x="2504678" y="322048"/>
          <a:ext cx="687509" cy="301987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53340" tIns="26670" rIns="53340" bIns="26670" numCol="1" spcCol="1270" rtlCol="0" fromWordArt="0" anchor="ctr" anchorCtr="0" forceAA="0" upright="0" compatLnSpc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 b="1">
              <a:latin typeface="Garamond"/>
            </a:rPr>
            <a:t>«Живое наследие». Липовая аллея в </a:t>
          </a:r>
          <a:r>
            <a:rPr lang="ru-RU" sz="1300" b="1">
              <a:latin typeface="Garamond"/>
            </a:rPr>
            <a:t>Экоарке</a:t>
          </a:r>
          <a:r>
            <a:rPr lang="ru-RU" sz="1300" b="1">
              <a:latin typeface="Garamond"/>
            </a:rPr>
            <a:t> на Моховой в </a:t>
          </a:r>
          <a:r>
            <a:rPr lang="ru-RU" sz="1300" b="1">
              <a:latin typeface="Garamond"/>
            </a:rPr>
            <a:t>г.о</a:t>
          </a:r>
          <a:r>
            <a:rPr lang="ru-RU" sz="1300" b="1">
              <a:latin typeface="Garamond"/>
            </a:rPr>
            <a:t>. Саранск</a:t>
          </a:r>
          <a:endParaRPr sz="1300" b="1">
            <a:latin typeface="Garamond"/>
          </a:endParaRPr>
        </a:p>
      </dsp:txBody>
      <dsp:txXfrm rot="-5400000">
        <a:off x="1338498" y="1521790"/>
        <a:ext cx="2986309" cy="620387"/>
      </dsp:txXfrm>
    </dsp:sp>
    <dsp:sp modelId="{324BA8D7-1B1D-47B2-88AD-5A3F069A0DBF}">
      <dsp:nvSpPr>
        <dsp:cNvPr id="0" name=""/>
        <dsp:cNvSpPr/>
      </dsp:nvSpPr>
      <dsp:spPr bwMode="auto">
        <a:xfrm>
          <a:off x="347465" y="1630708"/>
          <a:ext cx="1009302" cy="499766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45720" tIns="22860" rIns="45720" bIns="22860" numCol="1" spcCol="1270" rtlCol="0" fromWordArt="0" anchor="ctr" anchorCtr="0" forceAA="0" upright="0" compatLnSpc="0">
          <a:noAutofit/>
        </a:bodyPr>
        <a:lstStyle/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29 сентября 2024 года</a:t>
          </a:r>
          <a:endParaRPr sz="1200"/>
        </a:p>
      </dsp:txBody>
      <dsp:txXfrm>
        <a:off x="371862" y="1655104"/>
        <a:ext cx="960508" cy="450972"/>
      </dsp:txXfrm>
    </dsp:sp>
    <dsp:sp modelId="{54C3DCF1-A24A-47A6-870F-B81C4559EFBD}">
      <dsp:nvSpPr>
        <dsp:cNvPr id="0" name=""/>
        <dsp:cNvSpPr/>
      </dsp:nvSpPr>
      <dsp:spPr bwMode="auto">
        <a:xfrm rot="5400000">
          <a:off x="2564175" y="1054051"/>
          <a:ext cx="630480" cy="3019870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Overflow="overflow" horzOverflow="overflow" vert="horz" wrap="square" lIns="53340" tIns="26670" rIns="53340" bIns="26670" numCol="1" spcCol="1270" rtlCol="0" fromWordArt="0" anchor="ctr" anchorCtr="0" forceAA="0" upright="0" compatLnSpc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400" b="1">
              <a:latin typeface="Garamond"/>
            </a:rPr>
            <a:t>Аллея на улице Марины Расковой</a:t>
          </a:r>
          <a:endParaRPr sz="1400" b="1">
            <a:latin typeface="Garamond"/>
          </a:endParaRPr>
        </a:p>
      </dsp:txBody>
      <dsp:txXfrm rot="-5400000">
        <a:off x="1369481" y="2279523"/>
        <a:ext cx="2989092" cy="568925"/>
      </dsp:txXfrm>
    </dsp:sp>
    <dsp:sp modelId="{9187EF43-27AD-49D9-A29F-3933100BA7C2}">
      <dsp:nvSpPr>
        <dsp:cNvPr id="0" name=""/>
        <dsp:cNvSpPr/>
      </dsp:nvSpPr>
      <dsp:spPr bwMode="auto">
        <a:xfrm>
          <a:off x="327866" y="2373728"/>
          <a:ext cx="1040286" cy="428145"/>
        </a:xfrm>
        <a:prstGeom prst="roundRect">
          <a:avLst>
            <a:gd name="adj" fmla="val 16667"/>
          </a:avLst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Overflow="overflow" horzOverflow="overflow" vert="horz" wrap="square" lIns="45720" tIns="22860" rIns="45720" bIns="22860" numCol="1" spcCol="1270" rtlCol="0" fromWordArt="0" anchor="ctr" anchorCtr="0" forceAA="0" upright="0" compatLnSpc="0">
          <a:noAutofit/>
        </a:bodyPr>
        <a:lstStyle/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18 октября</a:t>
          </a:r>
          <a:endParaRPr sz="1200"/>
        </a:p>
        <a:p>
          <a:pPr lvl="0" algn="ctr" defTabSz="53340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200" b="1">
              <a:latin typeface="Garamond"/>
            </a:rPr>
            <a:t>2024 года</a:t>
          </a:r>
          <a:endParaRPr sz="1200" b="1">
            <a:latin typeface="Garamond"/>
          </a:endParaRPr>
        </a:p>
      </dsp:txBody>
      <dsp:txXfrm>
        <a:off x="348766" y="2394628"/>
        <a:ext cx="998486" cy="386345"/>
      </dsp:txXfrm>
    </dsp:sp>
  </dsp:spTree>
</dsp:drawing>
</file>

<file path=ppt/diagrams/drawing6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231395037" name=""/>
      <dsp:cNvGrpSpPr/>
    </dsp:nvGrpSpPr>
    <dsp:grpSpPr bwMode="auto">
      <a:xfrm>
        <a:off x="0" y="0"/>
        <a:ext cx="8697566" cy="4752528"/>
        <a:chOff x="0" y="0"/>
        <a:chExt cx="8697566" cy="4752528"/>
      </a:xfrm>
    </dsp:grpSpPr>
    <dsp:sp modelId="{B9BD639A-2C66-4F1A-8CBE-71CDAE8213AA}">
      <dsp:nvSpPr>
        <dsp:cNvPr id="0" name=""/>
        <dsp:cNvSpPr/>
      </dsp:nvSpPr>
      <dsp:spPr bwMode="auto">
        <a:xfrm rot="5400000">
          <a:off x="4509363" y="-2614609"/>
          <a:ext cx="1455621" cy="6723034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  <a:alpha val="90000"/>
          </a:schemeClr>
        </a:solidFill>
        <a:ln w="15875" cap="flat" cmpd="sng" algn="ctr">
          <a:solidFill>
            <a:schemeClr val="accent3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1400">
            <a:latin typeface="Times New Roman"/>
            <a:ea typeface="Arial"/>
            <a:cs typeface="Arial"/>
          </a:endParaRPr>
        </a:p>
        <a:p>
          <a:pPr marL="114300" lvl="1" indent="-114300" algn="l" defTabSz="5778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Times New Roman"/>
              <a:cs typeface="Arial"/>
            </a:rPr>
            <a:t>Региональное отделение Общероссийского общественно-государственного движения </a:t>
          </a:r>
          <a:r>
            <a:rPr lang="ru-RU" sz="1300">
              <a:latin typeface="Arial"/>
              <a:ea typeface="Times New Roman"/>
              <a:cs typeface="Arial"/>
            </a:rPr>
            <a:t>детей и молодёжи "Движение </a:t>
          </a:r>
          <a:r>
            <a:rPr lang="ru-RU" sz="1300">
              <a:latin typeface="Arial"/>
              <a:ea typeface="Times New Roman"/>
              <a:cs typeface="Arial"/>
            </a:rPr>
            <a:t>Первых» в Республике Мордовия</a:t>
          </a:r>
          <a:endParaRPr lang="ru-RU" sz="1300">
            <a:latin typeface="Arial"/>
            <a:ea typeface="Arial"/>
            <a:cs typeface="Arial"/>
          </a:endParaRPr>
        </a:p>
        <a:p>
          <a:pPr marL="114300" lvl="1" indent="-114300" algn="l" defTabSz="5778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Times New Roman"/>
              <a:cs typeface="Arial"/>
            </a:rPr>
            <a:t>МО РДДМ Движение первых г. Пущино Московская область</a:t>
          </a:r>
          <a:endParaRPr lang="ru-RU" sz="1300">
            <a:latin typeface="Arial"/>
            <a:ea typeface="Arial"/>
            <a:cs typeface="Arial"/>
          </a:endParaRPr>
        </a:p>
        <a:p>
          <a:pPr marL="114300" lvl="1" indent="-114300" algn="l" defTabSz="5778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МО РДДМ Движение первых г. Дубна Московская область</a:t>
          </a:r>
          <a:endParaRPr/>
        </a:p>
        <a:p>
          <a:pPr marL="114300" lvl="1" indent="-114300" algn="l" defTabSz="5778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МБУДО «Детская художественная школа №1 им. П.Ф. Рябова </a:t>
          </a:r>
          <a:r>
            <a:rPr lang="ru-RU" sz="1300">
              <a:latin typeface="Arial"/>
              <a:ea typeface="Arial"/>
              <a:cs typeface="Arial"/>
            </a:rPr>
            <a:t>г.о</a:t>
          </a:r>
          <a:r>
            <a:rPr lang="ru-RU" sz="1300">
              <a:latin typeface="Arial"/>
              <a:ea typeface="Arial"/>
              <a:cs typeface="Arial"/>
            </a:rPr>
            <a:t>. Саранск </a:t>
          </a:r>
          <a:endParaRPr/>
        </a:p>
        <a:p>
          <a:pPr marL="114300" lvl="1" indent="-114300" algn="l" defTabSz="5778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Times New Roman"/>
              <a:cs typeface="Arial"/>
            </a:rPr>
            <a:t>МУО «Средняя </a:t>
          </a:r>
          <a:r>
            <a:rPr lang="ru-RU" sz="1300">
              <a:latin typeface="Arial"/>
              <a:ea typeface="Times New Roman"/>
              <a:cs typeface="Arial"/>
            </a:rPr>
            <a:t>общеобразовательная школа с углубленным изучением отдельных предметов №24»</a:t>
          </a:r>
          <a:endParaRPr lang="ru-RU" sz="1300">
            <a:latin typeface="Arial"/>
            <a:ea typeface="Arial"/>
            <a:cs typeface="Arial"/>
          </a:endParaRPr>
        </a:p>
        <a:p>
          <a:pPr marL="114300" lvl="1" indent="-11430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1400">
            <a:latin typeface="Times New Roman"/>
            <a:ea typeface="Arial"/>
            <a:cs typeface="Arial"/>
          </a:endParaRPr>
        </a:p>
      </dsp:txBody>
      <dsp:txXfrm rot="-5400000">
        <a:off x="1875657" y="90154"/>
        <a:ext cx="6651976" cy="1313505"/>
      </dsp:txXfrm>
    </dsp:sp>
    <dsp:sp modelId="{6AFBDD7E-F06C-4500-8452-7E722D81998C}">
      <dsp:nvSpPr>
        <dsp:cNvPr id="0" name=""/>
        <dsp:cNvSpPr/>
      </dsp:nvSpPr>
      <dsp:spPr bwMode="auto">
        <a:xfrm>
          <a:off x="0" y="165611"/>
          <a:ext cx="1806458" cy="1123021"/>
        </a:xfrm>
        <a:prstGeom prst="roundRect">
          <a:avLst>
            <a:gd name="adj" fmla="val 1666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marR="0" lvl="0" indent="0" algn="ctr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500">
              <a:latin typeface="Times New Roman"/>
              <a:ea typeface="Arial"/>
              <a:cs typeface="Arial"/>
            </a:rPr>
            <a:t>Партнеры-соисполнители</a:t>
          </a:r>
          <a:endParaRPr/>
        </a:p>
      </dsp:txBody>
      <dsp:txXfrm>
        <a:off x="54821" y="220432"/>
        <a:ext cx="1696816" cy="1013379"/>
      </dsp:txXfrm>
    </dsp:sp>
    <dsp:sp modelId="{0232B748-AF8D-4C80-B7DF-B706DE51031E}">
      <dsp:nvSpPr>
        <dsp:cNvPr id="0" name=""/>
        <dsp:cNvSpPr/>
      </dsp:nvSpPr>
      <dsp:spPr bwMode="auto">
        <a:xfrm rot="5400000">
          <a:off x="4221136" y="-703071"/>
          <a:ext cx="2131319" cy="6718361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  <a:alpha val="90000"/>
          </a:schemeClr>
        </a:solidFill>
        <a:ln w="15875" cap="flat" cmpd="sng" algn="ctr">
          <a:solidFill>
            <a:schemeClr val="accent3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1400">
            <a:latin typeface="Times New Roman"/>
            <a:ea typeface="Arial"/>
            <a:cs typeface="Arial"/>
          </a:endParaRPr>
        </a:p>
        <a:p>
          <a:pPr marL="114300" lvl="1" indent="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1400">
            <a:latin typeface="Times New Roman"/>
            <a:ea typeface="Arial"/>
            <a:cs typeface="Arial"/>
          </a:endParaRPr>
        </a:p>
        <a:p>
          <a:pPr marL="114300" lvl="1" indent="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Times New Roman"/>
              <a:cs typeface="Arial"/>
            </a:rPr>
            <a:t>Министерство лесного, охотничьего хозяйства и природопользования Республики Мордовия</a:t>
          </a:r>
          <a:endParaRPr lang="ru-RU" sz="1300">
            <a:latin typeface="Arial"/>
            <a:ea typeface="Arial"/>
            <a:cs typeface="Arial"/>
          </a:endParaRPr>
        </a:p>
        <a:p>
          <a:pPr marL="114300" lvl="1" indent="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Министерство образования Республики Мордовия</a:t>
          </a:r>
          <a:endParaRPr/>
        </a:p>
        <a:p>
          <a:pPr marL="0" marR="0" lvl="1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Администрация городского округа Саранск Республики Мордовия</a:t>
          </a:r>
          <a:endParaRPr lang="ru-RU" sz="1300">
            <a:latin typeface="Arial"/>
            <a:ea typeface="Arial"/>
            <a:cs typeface="Arial"/>
          </a:endParaRPr>
        </a:p>
        <a:p>
          <a:pPr marL="0" marR="0" lvl="1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Департамент </a:t>
          </a:r>
          <a:r>
            <a:rPr lang="ru-RU" sz="1300">
              <a:latin typeface="Arial"/>
              <a:ea typeface="Arial"/>
              <a:cs typeface="Arial"/>
            </a:rPr>
            <a:t>по социальной политике Администрации </a:t>
          </a:r>
          <a:r>
            <a:rPr lang="ru-RU" sz="1300">
              <a:latin typeface="Arial"/>
              <a:ea typeface="Arial"/>
              <a:cs typeface="Arial"/>
            </a:rPr>
            <a:t>г.о</a:t>
          </a:r>
          <a:r>
            <a:rPr lang="ru-RU" sz="1300">
              <a:latin typeface="Arial"/>
              <a:ea typeface="Arial"/>
              <a:cs typeface="Arial"/>
            </a:rPr>
            <a:t>. Саранск</a:t>
          </a:r>
          <a:endParaRPr/>
        </a:p>
        <a:p>
          <a:pPr marL="0" marR="0" lvl="1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 ООО «Мир цветов ТК» </a:t>
          </a:r>
          <a:endParaRPr lang="ru-RU" sz="1300">
            <a:latin typeface="Arial"/>
            <a:ea typeface="Arial"/>
            <a:cs typeface="Arial"/>
          </a:endParaRPr>
        </a:p>
        <a:p>
          <a:pPr marL="0" marR="0" lvl="1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Транспортная компания «Байкал Сервис» </a:t>
          </a:r>
          <a:endParaRPr lang="ru-RU" sz="1300">
            <a:latin typeface="Arial"/>
            <a:ea typeface="Arial"/>
            <a:cs typeface="Arial"/>
          </a:endParaRPr>
        </a:p>
        <a:p>
          <a:pPr marL="0" marR="0" lvl="1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Мордовская региональная общественная организация развития сельских территорий «Новое село» </a:t>
          </a:r>
          <a:endParaRPr lang="ru-RU" sz="1300">
            <a:latin typeface="Arial"/>
            <a:ea typeface="Arial"/>
            <a:cs typeface="Arial"/>
          </a:endParaRPr>
        </a:p>
        <a:p>
          <a:pPr marL="0" marR="0" lvl="1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Char char="••"/>
            <a:defRPr/>
          </a:pPr>
          <a:endParaRPr lang="ru-RU" sz="1400">
            <a:latin typeface="Times New Roman"/>
            <a:ea typeface="Arial"/>
            <a:cs typeface="Arial"/>
          </a:endParaRPr>
        </a:p>
        <a:p>
          <a:pPr marL="114300" lvl="1" indent="0" algn="l" defTabSz="62230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1400">
            <a:latin typeface="Times New Roman"/>
            <a:ea typeface="Arial"/>
            <a:cs typeface="Arial"/>
          </a:endParaRPr>
        </a:p>
        <a:p>
          <a:pPr marL="114300" lvl="1" indent="0" algn="l" defTabSz="666750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endParaRPr lang="ru-RU" sz="15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Arial"/>
            <a:cs typeface="Arial"/>
          </a:endParaRPr>
        </a:p>
      </dsp:txBody>
      <dsp:txXfrm rot="-5400000">
        <a:off x="1927615" y="1694492"/>
        <a:ext cx="6614320" cy="1923235"/>
      </dsp:txXfrm>
    </dsp:sp>
    <dsp:sp modelId="{5A4D0E58-D663-4F85-86FB-FC12572A62B3}">
      <dsp:nvSpPr>
        <dsp:cNvPr id="0" name=""/>
        <dsp:cNvSpPr/>
      </dsp:nvSpPr>
      <dsp:spPr bwMode="auto">
        <a:xfrm>
          <a:off x="0" y="2022138"/>
          <a:ext cx="1840804" cy="1044989"/>
        </a:xfrm>
        <a:prstGeom prst="roundRect">
          <a:avLst>
            <a:gd name="adj" fmla="val 1666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ru-RU" sz="1500">
              <a:latin typeface="Times New Roman"/>
              <a:ea typeface="Arial"/>
              <a:cs typeface="Arial"/>
            </a:rPr>
            <a:t>Партнеры различных видов поддержки проекта</a:t>
          </a:r>
          <a:endParaRPr/>
        </a:p>
      </dsp:txBody>
      <dsp:txXfrm>
        <a:off x="51012" y="2073150"/>
        <a:ext cx="1738780" cy="942965"/>
      </dsp:txXfrm>
    </dsp:sp>
    <dsp:sp modelId="{53C5B5B8-34E8-4154-AF15-C949FAB83820}">
      <dsp:nvSpPr>
        <dsp:cNvPr id="0" name=""/>
        <dsp:cNvSpPr/>
      </dsp:nvSpPr>
      <dsp:spPr bwMode="auto">
        <a:xfrm rot="5400000">
          <a:off x="4852941" y="828948"/>
          <a:ext cx="773414" cy="6727983"/>
        </a:xfrm>
        <a:prstGeom prst="round2SameRect">
          <a:avLst>
            <a:gd name="adj1" fmla="val 16667"/>
            <a:gd name="adj2" fmla="val 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  <a:alpha val="90000"/>
          </a:schemeClr>
        </a:solidFill>
        <a:ln w="15875" cap="flat" cmpd="sng" algn="ctr">
          <a:solidFill>
            <a:schemeClr val="accent3">
              <a:tint val="40000"/>
              <a:hueOff val="0"/>
              <a:satOff val="0"/>
              <a:lumOff val="0"/>
              <a:alphaOff val="0"/>
              <a:alpha val="9000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Инфопорталы</a:t>
          </a:r>
          <a:r>
            <a:rPr lang="ru-RU" sz="1300">
              <a:latin typeface="Arial"/>
              <a:ea typeface="Arial"/>
              <a:cs typeface="Arial"/>
            </a:rPr>
            <a:t> в интернете: http://www.mordovmedia.ru, https://www.adm-saransk.ru/, https://www.schoolrm.ru/ и др.</a:t>
          </a:r>
          <a:endParaRPr/>
        </a:p>
        <a:p>
          <a:pPr marL="114300" lvl="1" indent="-114300" algn="l" defTabSz="57784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•"/>
            <a:defRPr/>
          </a:pPr>
          <a:r>
            <a:rPr lang="ru-RU" sz="1300">
              <a:latin typeface="Arial"/>
              <a:ea typeface="Arial"/>
              <a:cs typeface="Arial"/>
            </a:rPr>
            <a:t>Телевидение : Народное Телевидение Республики Мордовия, ГТРК «Мордовия» и др.</a:t>
          </a:r>
          <a:endParaRPr/>
        </a:p>
      </dsp:txBody>
      <dsp:txXfrm rot="-5400000">
        <a:off x="1875657" y="3843988"/>
        <a:ext cx="6690228" cy="697904"/>
      </dsp:txXfrm>
    </dsp:sp>
    <dsp:sp modelId="{438FCADD-FB7C-4D59-8EE5-3166E8D6FE96}">
      <dsp:nvSpPr>
        <dsp:cNvPr id="0" name=""/>
        <dsp:cNvSpPr/>
      </dsp:nvSpPr>
      <dsp:spPr bwMode="auto">
        <a:xfrm>
          <a:off x="20" y="3534666"/>
          <a:ext cx="1806458" cy="1119150"/>
        </a:xfrm>
        <a:prstGeom prst="roundRect">
          <a:avLst>
            <a:gd name="adj" fmla="val 1666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marR="0" lvl="0" indent="0" algn="ctr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500">
              <a:latin typeface="Times New Roman"/>
              <a:ea typeface="Arial"/>
              <a:cs typeface="Arial"/>
            </a:rPr>
            <a:t>Информационные партнеры</a:t>
          </a:r>
          <a:endParaRPr/>
        </a:p>
      </dsp:txBody>
      <dsp:txXfrm>
        <a:off x="54652" y="3589298"/>
        <a:ext cx="1697194" cy="1009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norm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0000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r:blip="">
          <dgm:adjLst/>
        </dgm:shape>
        <dgm:presOf/>
        <dgm:constrLst>
          <dgm:constr type="w" for="ch" forName="parentText" refType="w" fact="0.360000"/>
          <dgm:constr type="w" for="ch" forName="descendantText" refType="w" fact="0.640000"/>
          <dgm:constr type="h" for="ch" forName="parentText" refType="h"/>
          <dgm:constr type="h" for="ch" forName="descendantText" refType="h" refFor="ch" refForName="parentText" fact="0.800000"/>
        </dgm:constrLst>
        <dgm:ruleLst/>
        <dgm:layoutNode name="parentText">
          <dgm:varLst>
            <dgm:chMax val="1"/>
            <dgm:bulletEnabled val="1"/>
          </dgm:varLst>
          <dgm:alg type="tx"/>
          <dgm:shape type="roundRect" r:blip="" zOrderOff="3">
            <dgm:adjLst/>
          </dgm:shape>
          <dgm:presOf axis="self" ptType="node"/>
          <dgm:constrLst>
            <dgm:constr type="tMarg" refType="primFontSz" fact="0.150000"/>
            <dgm:constr type="bMarg" refType="primFontSz" fact="0.15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rot="90.000000" type="round2SameRect" r:blip="">
                    <dgm:adjLst/>
                  </dgm:shape>
                </dgm:if>
                <dgm:else name="Name12">
                  <dgm:shape rot="-90.00000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00000"/>
                <dgm:constr type="rMarg" refType="secFontSz" fact="0.300000"/>
                <dgm:constr type="tMarg" refType="secFontSz" fact="0.150000"/>
                <dgm:constr type="bMarg" refType="secFontSz" fact="0.150000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norm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0000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r:blip="">
          <dgm:adjLst/>
        </dgm:shape>
        <dgm:presOf/>
        <dgm:constrLst>
          <dgm:constr type="w" for="ch" forName="parentText" refType="w" fact="0.360000"/>
          <dgm:constr type="w" for="ch" forName="descendantText" refType="w" fact="0.640000"/>
          <dgm:constr type="h" for="ch" forName="parentText" refType="h"/>
          <dgm:constr type="h" for="ch" forName="descendantText" refType="h" refFor="ch" refForName="parentText" fact="0.800000"/>
        </dgm:constrLst>
        <dgm:ruleLst/>
        <dgm:layoutNode name="parentText">
          <dgm:varLst>
            <dgm:chMax val="1"/>
            <dgm:bulletEnabled val="1"/>
          </dgm:varLst>
          <dgm:alg type="tx"/>
          <dgm:shape type="roundRect" r:blip="" zOrderOff="3">
            <dgm:adjLst/>
          </dgm:shape>
          <dgm:presOf axis="self" ptType="node"/>
          <dgm:constrLst>
            <dgm:constr type="tMarg" refType="primFontSz" fact="0.150000"/>
            <dgm:constr type="bMarg" refType="primFontSz" fact="0.15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rot="90.000000" type="round2SameRect" r:blip="">
                    <dgm:adjLst/>
                  </dgm:shape>
                </dgm:if>
                <dgm:else name="Name12">
                  <dgm:shape rot="-90.00000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00000"/>
                <dgm:constr type="rMarg" refType="secFontSz" fact="0.300000"/>
                <dgm:constr type="tMarg" refType="secFontSz" fact="0.150000"/>
                <dgm:constr type="bMarg" refType="secFontSz" fact="0.150000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norm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0000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r:blip="">
          <dgm:adjLst/>
        </dgm:shape>
        <dgm:presOf/>
        <dgm:constrLst>
          <dgm:constr type="w" for="ch" forName="parentText" refType="w" fact="0.360000"/>
          <dgm:constr type="w" for="ch" forName="descendantText" refType="w" fact="0.640000"/>
          <dgm:constr type="h" for="ch" forName="parentText" refType="h"/>
          <dgm:constr type="h" for="ch" forName="descendantText" refType="h" refFor="ch" refForName="parentText" fact="0.800000"/>
        </dgm:constrLst>
        <dgm:ruleLst/>
        <dgm:layoutNode name="parentText">
          <dgm:varLst>
            <dgm:chMax val="1"/>
            <dgm:bulletEnabled val="1"/>
          </dgm:varLst>
          <dgm:alg type="tx"/>
          <dgm:shape type="roundRect" r:blip="" zOrderOff="3">
            <dgm:adjLst/>
          </dgm:shape>
          <dgm:presOf axis="self" ptType="node"/>
          <dgm:constrLst>
            <dgm:constr type="tMarg" refType="primFontSz" fact="0.150000"/>
            <dgm:constr type="bMarg" refType="primFontSz" fact="0.15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rot="90.000000" type="round2SameRect" r:blip="">
                    <dgm:adjLst/>
                  </dgm:shape>
                </dgm:if>
                <dgm:else name="Name12">
                  <dgm:shape rot="-90.00000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00000"/>
                <dgm:constr type="rMarg" refType="secFontSz" fact="0.300000"/>
                <dgm:constr type="tMarg" refType="secFontSz" fact="0.150000"/>
                <dgm:constr type="bMarg" refType="secFontSz" fact="0.150000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norm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0000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r:blip="">
          <dgm:adjLst/>
        </dgm:shape>
        <dgm:presOf/>
        <dgm:constrLst>
          <dgm:constr type="w" for="ch" forName="parentText" refType="w" fact="0.360000"/>
          <dgm:constr type="w" for="ch" forName="descendantText" refType="w" fact="0.640000"/>
          <dgm:constr type="h" for="ch" forName="parentText" refType="h"/>
          <dgm:constr type="h" for="ch" forName="descendantText" refType="h" refFor="ch" refForName="parentText" fact="0.800000"/>
        </dgm:constrLst>
        <dgm:ruleLst/>
        <dgm:layoutNode name="parentText">
          <dgm:varLst>
            <dgm:chMax val="1"/>
            <dgm:bulletEnabled val="1"/>
          </dgm:varLst>
          <dgm:alg type="tx"/>
          <dgm:shape type="roundRect" r:blip="" zOrderOff="3">
            <dgm:adjLst/>
          </dgm:shape>
          <dgm:presOf axis="self" ptType="node"/>
          <dgm:constrLst>
            <dgm:constr type="tMarg" refType="primFontSz" fact="0.150000"/>
            <dgm:constr type="bMarg" refType="primFontSz" fact="0.15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rot="90.000000" type="round2SameRect" r:blip="">
                    <dgm:adjLst/>
                  </dgm:shape>
                </dgm:if>
                <dgm:else name="Name12">
                  <dgm:shape rot="-90.00000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00000"/>
                <dgm:constr type="rMarg" refType="secFontSz" fact="0.300000"/>
                <dgm:constr type="tMarg" refType="secFontSz" fact="0.150000"/>
                <dgm:constr type="bMarg" refType="secFontSz" fact="0.150000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norm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0000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r:blip="">
          <dgm:adjLst/>
        </dgm:shape>
        <dgm:presOf/>
        <dgm:constrLst>
          <dgm:constr type="w" for="ch" forName="parentText" refType="w" fact="0.360000"/>
          <dgm:constr type="w" for="ch" forName="descendantText" refType="w" fact="0.640000"/>
          <dgm:constr type="h" for="ch" forName="parentText" refType="h"/>
          <dgm:constr type="h" for="ch" forName="descendantText" refType="h" refFor="ch" refForName="parentText" fact="0.800000"/>
        </dgm:constrLst>
        <dgm:ruleLst/>
        <dgm:layoutNode name="parentText">
          <dgm:varLst>
            <dgm:chMax val="1"/>
            <dgm:bulletEnabled val="1"/>
          </dgm:varLst>
          <dgm:alg type="tx"/>
          <dgm:shape type="roundRect" r:blip="" zOrderOff="3">
            <dgm:adjLst/>
          </dgm:shape>
          <dgm:presOf axis="self" ptType="node"/>
          <dgm:constrLst>
            <dgm:constr type="tMarg" refType="primFontSz" fact="0.150000"/>
            <dgm:constr type="bMarg" refType="primFontSz" fact="0.15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rot="90.000000" type="round2SameRect" r:blip="">
                    <dgm:adjLst/>
                  </dgm:shape>
                </dgm:if>
                <dgm:else name="Name12">
                  <dgm:shape rot="-90.00000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00000"/>
                <dgm:constr type="rMarg" refType="secFontSz" fact="0.300000"/>
                <dgm:constr type="tMarg" refType="secFontSz" fact="0.150000"/>
                <dgm:constr type="bMarg" refType="secFontSz" fact="0.150000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 val="norm"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0000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r:blip="">
          <dgm:adjLst/>
        </dgm:shape>
        <dgm:presOf/>
        <dgm:constrLst>
          <dgm:constr type="w" for="ch" forName="parentText" refType="w" fact="0.360000"/>
          <dgm:constr type="w" for="ch" forName="descendantText" refType="w" fact="0.640000"/>
          <dgm:constr type="h" for="ch" forName="parentText" refType="h"/>
          <dgm:constr type="h" for="ch" forName="descendantText" refType="h" refFor="ch" refForName="parentText" fact="0.800000"/>
        </dgm:constrLst>
        <dgm:ruleLst/>
        <dgm:layoutNode name="parentText">
          <dgm:varLst>
            <dgm:chMax val="1"/>
            <dgm:bulletEnabled val="1"/>
          </dgm:varLst>
          <dgm:alg type="tx"/>
          <dgm:shape type="roundRect" r:blip="" zOrderOff="3">
            <dgm:adjLst/>
          </dgm:shape>
          <dgm:presOf axis="self" ptType="node"/>
          <dgm:constrLst>
            <dgm:constr type="tMarg" refType="primFontSz" fact="0.150000"/>
            <dgm:constr type="bMarg" refType="primFontSz" fact="0.150000"/>
            <dgm:constr type="lMarg" refType="primFontSz" fact="0.300000"/>
            <dgm:constr type="rMarg" refType="primFontSz" fact="0.300000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rot="90.000000" type="round2SameRect" r:blip="">
                    <dgm:adjLst/>
                  </dgm:shape>
                </dgm:if>
                <dgm:else name="Name12">
                  <dgm:shape rot="-90.00000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00000"/>
                <dgm:constr type="rMarg" refType="secFontSz" fact="0.300000"/>
                <dgm:constr type="tMarg" refType="secFontSz" fact="0.150000"/>
                <dgm:constr type="bMarg" refType="secFontSz" fact="0.150000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 bwMode="auto">
          <a:xfrm>
            <a:off x="685330" y="2367093"/>
            <a:ext cx="7772870" cy="342410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 bwMode="auto">
          <a:xfrm>
            <a:off x="685332" y="618518"/>
            <a:ext cx="7773338" cy="1596177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 bwMode="auto">
          <a:xfrm>
            <a:off x="685330" y="2367093"/>
            <a:ext cx="3829520" cy="342410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4629150" y="2367093"/>
            <a:ext cx="3829050" cy="342410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 bwMode="auto">
          <a:xfrm>
            <a:off x="685332" y="618518"/>
            <a:ext cx="7773338" cy="1596177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 bwMode="auto">
          <a:xfrm>
            <a:off x="685331" y="3051012"/>
            <a:ext cx="3829520" cy="27401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 bwMode="auto">
          <a:xfrm>
            <a:off x="4629150" y="3051012"/>
            <a:ext cx="3829050" cy="27401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 bwMode="auto">
          <a:xfrm>
            <a:off x="3808547" y="609601"/>
            <a:ext cx="4650122" cy="5181599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85331" y="2632851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Панорамная фотография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 bwMode="auto"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 bwMode="auto">
          <a:xfrm>
            <a:off x="737626" y="887859"/>
            <a:ext cx="54688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ts val="0"/>
              </a:spcBef>
              <a:buNone/>
              <a:defRPr sz="3200" b="0" cap="all">
                <a:ln w="3175" cmpd="sng">
                  <a:noFill/>
                </a:ln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7850130" y="3120015"/>
            <a:ext cx="553641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ts val="0"/>
              </a:spcBef>
              <a:buNone/>
              <a:defRPr sz="3200" b="0" cap="all">
                <a:ln w="3175" cmpd="sng">
                  <a:noFill/>
                </a:ln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Три колонк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 bwMode="auto">
          <a:xfrm>
            <a:off x="685331" y="609600"/>
            <a:ext cx="7773339" cy="1605094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 bwMode="auto"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 bwMode="auto"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 bwMode="auto"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 bwMode="auto"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Столбец с тремя рисун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 bwMode="auto">
          <a:xfrm>
            <a:off x="685331" y="610772"/>
            <a:ext cx="7773339" cy="160392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 bwMode="auto"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 bwMode="auto"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 bwMode="auto"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 bwMode="auto"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 bwMode="auto"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 bwMode="auto"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 bwMode="auto">
          <a:xfrm>
            <a:off x="5979880" y="4781079"/>
            <a:ext cx="2478790" cy="10101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 bwMode="auto">
          <a:xfrm>
            <a:off x="685331" y="2367094"/>
            <a:ext cx="7773339" cy="342410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 bwMode="auto">
          <a:xfrm>
            <a:off x="685331" y="609602"/>
            <a:ext cx="5744043" cy="518159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2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2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</a:blip>
          <a:stretch/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10584C8-71F8-4576-A847-5A7103272671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5A1111B-4093-41AA-B06C-ACA8D8D17FBB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914400">
        <a:lnSpc>
          <a:spcPct val="90000"/>
        </a:lnSpc>
        <a:spcBef>
          <a:spcPts val="0"/>
        </a:spcBef>
        <a:buNone/>
        <a:defRPr sz="36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7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9.png"/><Relationship Id="rId11" Type="http://schemas.openxmlformats.org/officeDocument/2006/relationships/image" Target="../media/image19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20.png"/><Relationship Id="rId8" Type="http://schemas.openxmlformats.org/officeDocument/2006/relationships/image" Target="../media/image16.png"/><Relationship Id="rId9" Type="http://schemas.openxmlformats.org/officeDocument/2006/relationships/diagramData" Target="../diagrams/data1.xml" /><Relationship Id="rId10" Type="http://schemas.microsoft.com/office/2007/relationships/diagramDrawing" Target="../diagrams/drawing1.xml" /><Relationship Id="rId11" Type="http://schemas.openxmlformats.org/officeDocument/2006/relationships/diagramColors" Target="../diagrams/colors1.xml" /><Relationship Id="rId12" Type="http://schemas.openxmlformats.org/officeDocument/2006/relationships/diagramLayout" Target="../diagrams/layout1.xml" /><Relationship Id="rId13" Type="http://schemas.openxmlformats.org/officeDocument/2006/relationships/diagramQuickStyle" Target="../diagrams/quickStyle1.xml" /><Relationship Id="rId14" Type="http://schemas.openxmlformats.org/officeDocument/2006/relationships/hyperlink" Target="https://vk.com/wall-122030715_58435" TargetMode="External"/><Relationship Id="rId15" Type="http://schemas.openxmlformats.org/officeDocument/2006/relationships/image" Target="../media/image21.jpg"/><Relationship Id="rId16" Type="http://schemas.openxmlformats.org/officeDocument/2006/relationships/image" Target="../media/image2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20.png"/><Relationship Id="rId8" Type="http://schemas.openxmlformats.org/officeDocument/2006/relationships/image" Target="../media/image16.png"/><Relationship Id="rId9" Type="http://schemas.openxmlformats.org/officeDocument/2006/relationships/diagramData" Target="../diagrams/data2.xml" /><Relationship Id="rId10" Type="http://schemas.microsoft.com/office/2007/relationships/diagramDrawing" Target="../diagrams/drawing2.xml" /><Relationship Id="rId11" Type="http://schemas.openxmlformats.org/officeDocument/2006/relationships/diagramColors" Target="../diagrams/colors2.xml" /><Relationship Id="rId12" Type="http://schemas.openxmlformats.org/officeDocument/2006/relationships/diagramLayout" Target="../diagrams/layout2.xml" /><Relationship Id="rId13" Type="http://schemas.openxmlformats.org/officeDocument/2006/relationships/diagramQuickStyle" Target="../diagrams/quickStyle2.xml" /><Relationship Id="rId14" Type="http://schemas.openxmlformats.org/officeDocument/2006/relationships/image" Target="../media/image23.jpg"/><Relationship Id="rId15" Type="http://schemas.openxmlformats.org/officeDocument/2006/relationships/image" Target="../media/image2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20.png"/><Relationship Id="rId8" Type="http://schemas.openxmlformats.org/officeDocument/2006/relationships/image" Target="../media/image16.png"/><Relationship Id="rId9" Type="http://schemas.openxmlformats.org/officeDocument/2006/relationships/diagramData" Target="../diagrams/data3.xml" /><Relationship Id="rId10" Type="http://schemas.microsoft.com/office/2007/relationships/diagramDrawing" Target="../diagrams/drawing3.xml" /><Relationship Id="rId11" Type="http://schemas.openxmlformats.org/officeDocument/2006/relationships/diagramColors" Target="../diagrams/colors3.xml" /><Relationship Id="rId12" Type="http://schemas.openxmlformats.org/officeDocument/2006/relationships/diagramLayout" Target="../diagrams/layout3.xml" /><Relationship Id="rId13" Type="http://schemas.openxmlformats.org/officeDocument/2006/relationships/diagramQuickStyle" Target="../diagrams/quickStyle3.xml" /><Relationship Id="rId14" Type="http://schemas.openxmlformats.org/officeDocument/2006/relationships/image" Target="../media/image25.jpg"/><Relationship Id="rId15" Type="http://schemas.openxmlformats.org/officeDocument/2006/relationships/image" Target="../media/image26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27.jpg"/><Relationship Id="rId9" Type="http://schemas.openxmlformats.org/officeDocument/2006/relationships/image" Target="../media/image16.png"/><Relationship Id="rId10" Type="http://schemas.openxmlformats.org/officeDocument/2006/relationships/diagramData" Target="../diagrams/data4.xml" /><Relationship Id="rId11" Type="http://schemas.microsoft.com/office/2007/relationships/diagramDrawing" Target="../diagrams/drawing4.xml" /><Relationship Id="rId12" Type="http://schemas.openxmlformats.org/officeDocument/2006/relationships/diagramColors" Target="../diagrams/colors4.xml" /><Relationship Id="rId13" Type="http://schemas.openxmlformats.org/officeDocument/2006/relationships/diagramLayout" Target="../diagrams/layout4.xml" /><Relationship Id="rId14" Type="http://schemas.openxmlformats.org/officeDocument/2006/relationships/diagramQuickStyle" Target="../diagrams/quickStyle4.xml" 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8.png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5" Type="http://schemas.openxmlformats.org/officeDocument/2006/relationships/image" Target="../media/image6.png"/><Relationship Id="rId6" Type="http://schemas.openxmlformats.org/officeDocument/2006/relationships/image" Target="../media/image30.jpg"/><Relationship Id="rId7" Type="http://schemas.openxmlformats.org/officeDocument/2006/relationships/image" Target="../media/image31.jp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32.jpg"/><Relationship Id="rId12" Type="http://schemas.openxmlformats.org/officeDocument/2006/relationships/image" Target="../media/image33.jpg"/><Relationship Id="rId13" Type="http://schemas.openxmlformats.org/officeDocument/2006/relationships/image" Target="../media/image1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7" Type="http://schemas.openxmlformats.org/officeDocument/2006/relationships/diagramData" Target="../diagrams/data5.xml" /><Relationship Id="rId8" Type="http://schemas.microsoft.com/office/2007/relationships/diagramDrawing" Target="../diagrams/drawing5.xml" /><Relationship Id="rId9" Type="http://schemas.openxmlformats.org/officeDocument/2006/relationships/diagramColors" Target="../diagrams/colors5.xml" /><Relationship Id="rId10" Type="http://schemas.openxmlformats.org/officeDocument/2006/relationships/diagramLayout" Target="../diagrams/layout5.xml" /><Relationship Id="rId11" Type="http://schemas.openxmlformats.org/officeDocument/2006/relationships/diagramQuickStyle" Target="../diagrams/quickStyle5.xml" /><Relationship Id="rId12" Type="http://schemas.openxmlformats.org/officeDocument/2006/relationships/image" Target="../media/image34.jpg"/><Relationship Id="rId13" Type="http://schemas.openxmlformats.org/officeDocument/2006/relationships/image" Target="../media/image35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3" Type="http://schemas.openxmlformats.org/officeDocument/2006/relationships/image" Target="../media/image37.jp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8.png"/><Relationship Id="rId7" Type="http://schemas.openxmlformats.org/officeDocument/2006/relationships/image" Target="../media/image40.png"/><Relationship Id="rId8" Type="http://schemas.openxmlformats.org/officeDocument/2006/relationships/image" Target="../media/image16.png"/><Relationship Id="rId9" Type="http://schemas.openxmlformats.org/officeDocument/2006/relationships/image" Target="../media/image4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39.png"/><Relationship Id="rId6" Type="http://schemas.openxmlformats.org/officeDocument/2006/relationships/image" Target="../media/image8.png"/><Relationship Id="rId7" Type="http://schemas.openxmlformats.org/officeDocument/2006/relationships/image" Target="../media/image40.png"/><Relationship Id="rId8" Type="http://schemas.openxmlformats.org/officeDocument/2006/relationships/image" Target="../media/image16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3" Type="http://schemas.openxmlformats.org/officeDocument/2006/relationships/image" Target="../media/image44.jpg"/><Relationship Id="rId4" Type="http://schemas.openxmlformats.org/officeDocument/2006/relationships/image" Target="../media/image39.png"/><Relationship Id="rId5" Type="http://schemas.openxmlformats.org/officeDocument/2006/relationships/image" Target="../media/image8.png"/><Relationship Id="rId6" Type="http://schemas.openxmlformats.org/officeDocument/2006/relationships/image" Target="../media/image40.png"/><Relationship Id="rId7" Type="http://schemas.openxmlformats.org/officeDocument/2006/relationships/image" Target="../media/image45.jpg"/><Relationship Id="rId8" Type="http://schemas.openxmlformats.org/officeDocument/2006/relationships/image" Target="../media/image16.png"/><Relationship Id="rId9" Type="http://schemas.openxmlformats.org/officeDocument/2006/relationships/image" Target="../media/image46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3" Type="http://schemas.openxmlformats.org/officeDocument/2006/relationships/image" Target="../media/image47.png"/><Relationship Id="rId4" Type="http://schemas.openxmlformats.org/officeDocument/2006/relationships/image" Target="../media/image39.png"/><Relationship Id="rId5" Type="http://schemas.openxmlformats.org/officeDocument/2006/relationships/image" Target="../media/image8.png"/><Relationship Id="rId6" Type="http://schemas.openxmlformats.org/officeDocument/2006/relationships/image" Target="../media/image40.png"/><Relationship Id="rId7" Type="http://schemas.openxmlformats.org/officeDocument/2006/relationships/image" Target="../media/image16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8.png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5" Type="http://schemas.openxmlformats.org/officeDocument/2006/relationships/image" Target="../media/image6.png"/><Relationship Id="rId6" Type="http://schemas.openxmlformats.org/officeDocument/2006/relationships/image" Target="../media/image48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49.png"/><Relationship Id="rId10" Type="http://schemas.openxmlformats.org/officeDocument/2006/relationships/image" Target="../media/image50.jpg"/><Relationship Id="rId11" Type="http://schemas.openxmlformats.org/officeDocument/2006/relationships/image" Target="../media/image51.jpg"/><Relationship Id="rId12" Type="http://schemas.openxmlformats.org/officeDocument/2006/relationships/image" Target="../media/image52.jpg"/><Relationship Id="rId13" Type="http://schemas.openxmlformats.org/officeDocument/2006/relationships/image" Target="../media/image53.jpg"/><Relationship Id="rId14" Type="http://schemas.openxmlformats.org/officeDocument/2006/relationships/image" Target="../media/image1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8.png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5" Type="http://schemas.openxmlformats.org/officeDocument/2006/relationships/image" Target="../media/image6.png"/><Relationship Id="rId6" Type="http://schemas.openxmlformats.org/officeDocument/2006/relationships/image" Target="../media/image48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54.jpg"/><Relationship Id="rId10" Type="http://schemas.openxmlformats.org/officeDocument/2006/relationships/image" Target="../media/image55.jpg"/><Relationship Id="rId11" Type="http://schemas.openxmlformats.org/officeDocument/2006/relationships/image" Target="../media/image56.jpg"/><Relationship Id="rId12" Type="http://schemas.openxmlformats.org/officeDocument/2006/relationships/image" Target="../media/image57.jpg"/><Relationship Id="rId13" Type="http://schemas.openxmlformats.org/officeDocument/2006/relationships/image" Target="../media/image58.jpg"/><Relationship Id="rId14" Type="http://schemas.openxmlformats.org/officeDocument/2006/relationships/image" Target="../media/image49.png"/><Relationship Id="rId15" Type="http://schemas.openxmlformats.org/officeDocument/2006/relationships/image" Target="../media/image16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8.png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5" Type="http://schemas.openxmlformats.org/officeDocument/2006/relationships/image" Target="../media/image6.png"/><Relationship Id="rId6" Type="http://schemas.openxmlformats.org/officeDocument/2006/relationships/image" Target="../media/image48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59.jpg"/><Relationship Id="rId10" Type="http://schemas.openxmlformats.org/officeDocument/2006/relationships/image" Target="../media/image60.jpg"/><Relationship Id="rId11" Type="http://schemas.openxmlformats.org/officeDocument/2006/relationships/image" Target="../media/image61.jpg"/><Relationship Id="rId12" Type="http://schemas.openxmlformats.org/officeDocument/2006/relationships/image" Target="../media/image62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4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9.png"/><Relationship Id="rId13" Type="http://schemas.openxmlformats.org/officeDocument/2006/relationships/image" Target="../media/image17.png"/><Relationship Id="rId14" Type="http://schemas.openxmlformats.org/officeDocument/2006/relationships/image" Target="../media/image7.png"/><Relationship Id="rId15" Type="http://schemas.openxmlformats.org/officeDocument/2006/relationships/image" Target="../media/image71.png"/><Relationship Id="rId16" Type="http://schemas.openxmlformats.org/officeDocument/2006/relationships/image" Target="../media/image72.png"/><Relationship Id="rId17" Type="http://schemas.openxmlformats.org/officeDocument/2006/relationships/image" Target="../media/image49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diagramData" Target="../diagrams/data6.xml" /><Relationship Id="rId6" Type="http://schemas.microsoft.com/office/2007/relationships/diagramDrawing" Target="../diagrams/drawing6.xml" /><Relationship Id="rId7" Type="http://schemas.openxmlformats.org/officeDocument/2006/relationships/diagramColors" Target="../diagrams/colors6.xml" /><Relationship Id="rId8" Type="http://schemas.openxmlformats.org/officeDocument/2006/relationships/diagramLayout" Target="../diagrams/layout6.xml" /><Relationship Id="rId9" Type="http://schemas.openxmlformats.org/officeDocument/2006/relationships/diagramQuickStyle" Target="../diagrams/quickStyle6.xml" /><Relationship Id="rId10" Type="http://schemas.openxmlformats.org/officeDocument/2006/relationships/image" Target="../media/image8.png"/><Relationship Id="rId11" Type="http://schemas.openxmlformats.org/officeDocument/2006/relationships/image" Target="../media/image76.png"/><Relationship Id="rId12" Type="http://schemas.openxmlformats.org/officeDocument/2006/relationships/image" Target="../media/image9.png"/><Relationship Id="rId13" Type="http://schemas.openxmlformats.org/officeDocument/2006/relationships/image" Target="../media/image77.png"/><Relationship Id="rId14" Type="http://schemas.openxmlformats.org/officeDocument/2006/relationships/image" Target="../media/image78.jpg"/><Relationship Id="rId15" Type="http://schemas.openxmlformats.org/officeDocument/2006/relationships/image" Target="../media/image79.png"/><Relationship Id="rId16" Type="http://schemas.openxmlformats.org/officeDocument/2006/relationships/image" Target="../media/image80.png"/><Relationship Id="rId17" Type="http://schemas.openxmlformats.org/officeDocument/2006/relationships/image" Target="../media/image81.png"/><Relationship Id="rId18" Type="http://schemas.openxmlformats.org/officeDocument/2006/relationships/image" Target="../media/image82.png"/><Relationship Id="rId19" Type="http://schemas.openxmlformats.org/officeDocument/2006/relationships/image" Target="../media/image83.png"/><Relationship Id="rId20" Type="http://schemas.openxmlformats.org/officeDocument/2006/relationships/image" Target="../media/image84.png"/><Relationship Id="rId21" Type="http://schemas.openxmlformats.org/officeDocument/2006/relationships/image" Target="../media/image85.png"/><Relationship Id="rId22" Type="http://schemas.openxmlformats.org/officeDocument/2006/relationships/image" Target="../media/image86.png"/><Relationship Id="rId23" Type="http://schemas.openxmlformats.org/officeDocument/2006/relationships/image" Target="../media/image87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image" Target="../media/image49.png"/><Relationship Id="rId8" Type="http://schemas.openxmlformats.org/officeDocument/2006/relationships/image" Target="../media/image88.png"/><Relationship Id="rId9" Type="http://schemas.openxmlformats.org/officeDocument/2006/relationships/image" Target="../media/image89.png"/><Relationship Id="rId10" Type="http://schemas.openxmlformats.org/officeDocument/2006/relationships/image" Target="../media/image90.jpg"/><Relationship Id="rId11" Type="http://schemas.openxmlformats.org/officeDocument/2006/relationships/image" Target="../media/image91.jpg"/><Relationship Id="rId12" Type="http://schemas.openxmlformats.org/officeDocument/2006/relationships/image" Target="../media/image92.png"/><Relationship Id="rId13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-16740" y="-19139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395536" y="2478635"/>
            <a:ext cx="8287426" cy="1307555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690293" y="3068960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750541" y="5022727"/>
            <a:ext cx="4074966" cy="158417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203980" y="226272"/>
            <a:ext cx="2393181" cy="8187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85317" y="400626"/>
            <a:ext cx="611514" cy="611514"/>
          </a:xfrm>
          <a:prstGeom prst="rect">
            <a:avLst/>
          </a:prstGeom>
        </p:spPr>
      </p:pic>
      <p:pic>
        <p:nvPicPr>
          <p:cNvPr id="14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1277962" y="332656"/>
            <a:ext cx="1150898" cy="727847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 bwMode="auto">
          <a:xfrm>
            <a:off x="454231" y="2500306"/>
            <a:ext cx="84367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i="1">
                <a:latin typeface="Arial"/>
                <a:cs typeface="Arial"/>
              </a:rPr>
              <a:t>«Первые действуют </a:t>
            </a:r>
            <a:endParaRPr/>
          </a:p>
          <a:p>
            <a:pPr algn="ctr">
              <a:defRPr/>
            </a:pPr>
            <a:r>
              <a:rPr lang="ru-RU" sz="3600" b="1" i="1">
                <a:latin typeface="Arial"/>
                <a:cs typeface="Arial"/>
              </a:rPr>
              <a:t>в </a:t>
            </a:r>
            <a:r>
              <a:rPr lang="ru-RU" sz="3600" b="1" i="1">
                <a:latin typeface="Arial"/>
                <a:cs typeface="Arial"/>
              </a:rPr>
              <a:t>формате ЭКО</a:t>
            </a:r>
            <a:r>
              <a:rPr lang="ru-RU" sz="3600" b="1" i="1">
                <a:latin typeface="Arial"/>
                <a:cs typeface="Arial"/>
              </a:rPr>
              <a:t>!»</a:t>
            </a:r>
            <a:endParaRPr lang="ru-RU" sz="3600" b="1" i="1">
              <a:latin typeface="Arial"/>
              <a:cs typeface="Arial"/>
            </a:endParaRPr>
          </a:p>
        </p:txBody>
      </p:sp>
      <p:sp>
        <p:nvSpPr>
          <p:cNvPr id="10" name="Содержимое 2"/>
          <p:cNvSpPr txBox="1"/>
          <p:nvPr/>
        </p:nvSpPr>
        <p:spPr bwMode="auto">
          <a:xfrm>
            <a:off x="3786182" y="4929198"/>
            <a:ext cx="4786512" cy="128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ru-RU" sz="1900" b="1">
                <a:solidFill>
                  <a:schemeClr val="tx1">
                    <a:lumMod val="95000"/>
                    <a:lumOff val="5000"/>
                  </a:schemeClr>
                </a:solidFill>
                <a:latin typeface="Garamond"/>
                <a:cs typeface="Times New Roman"/>
              </a:rPr>
              <a:t>РУЧИНА О. Е. </a:t>
            </a:r>
            <a:r>
              <a:rPr lang="ru-RU" sz="1900">
                <a:solidFill>
                  <a:schemeClr val="tx1">
                    <a:lumMod val="95000"/>
                    <a:lumOff val="5000"/>
                  </a:schemeClr>
                </a:solidFill>
                <a:latin typeface="Garamond"/>
                <a:cs typeface="Times New Roman"/>
              </a:rPr>
              <a:t>–руководитель Саранской городской детской общественной экологической организации «Зеленый мир» (Республика Мордовия)</a:t>
            </a:r>
            <a:endParaRPr/>
          </a:p>
          <a:p>
            <a:pPr algn="r">
              <a:defRPr/>
            </a:pPr>
            <a:r>
              <a:rPr lang="ru-RU" sz="2000">
                <a:solidFill>
                  <a:schemeClr val="tx1">
                    <a:lumMod val="95000"/>
                    <a:lumOff val="5000"/>
                  </a:schemeClr>
                </a:solidFill>
                <a:latin typeface="Garamond"/>
                <a:cs typeface="Times New Roman"/>
              </a:rPr>
              <a:t> </a:t>
            </a:r>
            <a:endParaRPr/>
          </a:p>
          <a:p>
            <a:pPr algn="r">
              <a:defRPr/>
            </a:pPr>
            <a:endParaRPr lang="ru-RU" sz="2000">
              <a:solidFill>
                <a:schemeClr val="tx1">
                  <a:lumMod val="95000"/>
                  <a:lumOff val="5000"/>
                </a:schemeClr>
              </a:solidFill>
              <a:latin typeface="Garamond"/>
              <a:cs typeface="Times New Roman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00034" y="351467"/>
            <a:ext cx="654618" cy="72007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434" name="Picture 2" descr="Для Саранска разработали новый герб 22 января 2018 года"/>
          <p:cNvPicPr>
            <a:picLocks noChangeAspect="1" noChangeArrowheads="1"/>
          </p:cNvPicPr>
          <p:nvPr/>
        </p:nvPicPr>
        <p:blipFill>
          <a:blip r:embed="rId9"/>
          <a:srcRect l="22562" t="8189" r="25311" b="0"/>
          <a:stretch/>
        </p:blipFill>
        <p:spPr bwMode="auto">
          <a:xfrm>
            <a:off x="2525195" y="214290"/>
            <a:ext cx="808964" cy="8572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0" t="9925" r="16067" b="0"/>
          <a:stretch/>
        </p:blipFill>
        <p:spPr bwMode="auto">
          <a:xfrm flipH="1">
            <a:off x="1" y="-27384"/>
            <a:ext cx="9143999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3" name="Прямоугольник 22"/>
          <p:cNvSpPr/>
          <p:nvPr/>
        </p:nvSpPr>
        <p:spPr bwMode="auto">
          <a:xfrm>
            <a:off x="6173273" y="3388348"/>
            <a:ext cx="2902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Мы -исследователи</a:t>
            </a:r>
            <a:endParaRPr lang="ru-RU" sz="2400" b="1">
              <a:latin typeface="Times New Roman"/>
              <a:cs typeface="Times New Roman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6444208" y="3839166"/>
            <a:ext cx="2419974" cy="15458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81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 l="63932" t="0" r="0" b="0"/>
          <a:stretch/>
        </p:blipFill>
        <p:spPr bwMode="auto">
          <a:xfrm flipH="1">
            <a:off x="1" y="-45078"/>
            <a:ext cx="3298004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" name="Прямоугольник 19"/>
          <p:cNvSpPr/>
          <p:nvPr/>
        </p:nvSpPr>
        <p:spPr bwMode="auto">
          <a:xfrm>
            <a:off x="387079" y="2437731"/>
            <a:ext cx="23374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>
                <a:latin typeface="Times New Roman"/>
                <a:cs typeface="Times New Roman"/>
              </a:rPr>
              <a:t>Мы - практики</a:t>
            </a:r>
            <a:endParaRPr lang="ru-RU" sz="2400" b="1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395536" y="3077925"/>
            <a:ext cx="2309637" cy="157521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254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3895125" y="215285"/>
            <a:ext cx="4997355" cy="73424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Прямоугольник 4"/>
          <p:cNvSpPr/>
          <p:nvPr/>
        </p:nvSpPr>
        <p:spPr bwMode="auto">
          <a:xfrm>
            <a:off x="3904136" y="186809"/>
            <a:ext cx="5564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chemeClr val="bg1"/>
                </a:solidFill>
                <a:latin typeface="Times New Roman"/>
                <a:cs typeface="Times New Roman"/>
              </a:rPr>
              <a:t>Уникальность проекта</a:t>
            </a:r>
            <a:endParaRPr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3030042" y="2847093"/>
            <a:ext cx="2985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Мы-пропагандисты</a:t>
            </a:r>
            <a:endParaRPr lang="ru-RU" sz="2400" b="1">
              <a:latin typeface="Times New Roman"/>
              <a:cs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1593923" y="5445224"/>
            <a:ext cx="60024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>
                <a:latin typeface="Times New Roman"/>
                <a:cs typeface="Times New Roman"/>
              </a:rPr>
              <a:t>Мероприятия проекта </a:t>
            </a:r>
            <a:r>
              <a:rPr lang="ru-RU" sz="1600">
                <a:latin typeface="Times New Roman"/>
                <a:cs typeface="Times New Roman"/>
              </a:rPr>
              <a:t>позволили </a:t>
            </a:r>
            <a:r>
              <a:rPr lang="ru-RU" sz="1600">
                <a:latin typeface="Times New Roman"/>
                <a:cs typeface="Times New Roman"/>
              </a:rPr>
              <a:t>большему числу жителей Мордовии не только получить информацию об основных направлениях и способах </a:t>
            </a:r>
            <a:r>
              <a:rPr lang="ru-RU" sz="1600">
                <a:latin typeface="Times New Roman"/>
                <a:cs typeface="Times New Roman"/>
              </a:rPr>
              <a:t>экологизации</a:t>
            </a:r>
            <a:r>
              <a:rPr lang="ru-RU" sz="1600">
                <a:latin typeface="Times New Roman"/>
                <a:cs typeface="Times New Roman"/>
              </a:rPr>
              <a:t> жизни, но и приобрести полезные для человека навыки и привычки.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657151" y="82601"/>
            <a:ext cx="2338785" cy="8001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331640" y="247939"/>
            <a:ext cx="469433" cy="4694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2987824" y="3449591"/>
            <a:ext cx="2897845" cy="1635593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5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140385" y="143785"/>
            <a:ext cx="983916" cy="622245"/>
          </a:xfrm>
          <a:prstGeom prst="rect">
            <a:avLst/>
          </a:prstGeom>
          <a:noFill/>
        </p:spPr>
      </p:pic>
      <p:pic>
        <p:nvPicPr>
          <p:cNvPr id="18" name="Google Shape;89;p14"/>
          <p:cNvPicPr/>
          <p:nvPr/>
        </p:nvPicPr>
        <p:blipFill>
          <a:blip r:embed="rId11">
            <a:alphaModFix/>
          </a:blip>
          <a:srcRect l="11400" t="25477" r="10620" b="4548"/>
          <a:stretch/>
        </p:blipFill>
        <p:spPr bwMode="auto">
          <a:xfrm>
            <a:off x="6929454" y="1571612"/>
            <a:ext cx="1766556" cy="1857388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 bwMode="auto">
          <a:xfrm>
            <a:off x="571472" y="1014225"/>
            <a:ext cx="77610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Самые актуальные направления </a:t>
            </a: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экологизации</a:t>
            </a: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жизни объединены в единый комплекс мероприятий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7540" y="-48725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395536" y="1124744"/>
            <a:ext cx="4143713" cy="1307555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690293" y="3068960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750541" y="5022726"/>
            <a:ext cx="4074966" cy="158417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835696" y="188640"/>
            <a:ext cx="2060698" cy="704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316474" y="218372"/>
            <a:ext cx="591230" cy="591230"/>
          </a:xfrm>
          <a:prstGeom prst="rect">
            <a:avLst/>
          </a:prstGeom>
        </p:spPr>
      </p:pic>
      <p:pic>
        <p:nvPicPr>
          <p:cNvPr id="14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251520" y="226272"/>
            <a:ext cx="934874" cy="591230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3995936" y="484987"/>
            <a:ext cx="4844327" cy="71176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5" name="Прямоугольник 24"/>
          <p:cNvSpPr/>
          <p:nvPr/>
        </p:nvSpPr>
        <p:spPr bwMode="auto">
          <a:xfrm>
            <a:off x="4043303" y="513987"/>
            <a:ext cx="5564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chemeClr val="bg1"/>
                </a:solidFill>
                <a:latin typeface="Times New Roman"/>
                <a:cs typeface="Times New Roman"/>
              </a:rPr>
              <a:t>Мы пропагандисты</a:t>
            </a:r>
            <a:endParaRPr/>
          </a:p>
        </p:txBody>
      </p:sp>
      <p:graphicFrame>
        <p:nvGraphicFramePr>
          <p:cNvPr id="8" name="Схема 7"/>
          <p:cNvGraphicFramePr>
            <a:graphicFrameLocks xmlns:a="http://schemas.openxmlformats.org/drawingml/2006/main"/>
          </p:cNvGraphicFramePr>
          <p:nvPr/>
        </p:nvGraphicFramePr>
        <p:xfrm>
          <a:off x="789557" y="1571612"/>
          <a:ext cx="4718547" cy="5035292"/>
          <a:chOff x="0" y="0"/>
          <a:chExt cx="4718547" cy="5035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2" r:qs="rId13" r:cs="rId11"/>
          </a:graphicData>
        </a:graphic>
      </p:graphicFrame>
      <p:sp>
        <p:nvSpPr>
          <p:cNvPr id="29" name="Прямоугольник 28"/>
          <p:cNvSpPr/>
          <p:nvPr/>
        </p:nvSpPr>
        <p:spPr bwMode="auto">
          <a:xfrm>
            <a:off x="395535" y="1160456"/>
            <a:ext cx="39604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					</a:t>
            </a:r>
            <a:endParaRPr lang="ru-RU" sz="1600" b="1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00" b="0" i="0" u="sng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Calibri"/>
                <a:cs typeface="Times New Roman"/>
                <a:hlinkClick r:id="rId14" tooltip="https://vk.com/wall-122030715_58435"/>
              </a:rPr>
              <a:t>https://vk.com/wall-122030715_58435</a:t>
            </a:r>
            <a:endParaRPr lang="ru-RU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900" b="0" i="0" u="sng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Calibri"/>
                <a:cs typeface="Times New Roman"/>
                <a:hlinkClick r:id="rId14" tooltip="https://vk.com/wall-122030715_58435"/>
              </a:rPr>
              <a:t>https://vk.com/wall-122030715_58435</a:t>
            </a:r>
            <a:endParaRPr lang="ru-RU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4340" name="Picture 4" descr="https://sun9-6.userapi.com/s/v1/ig2/mbUO0tEzkuG4ItqATrzP3jz9YlD73Z_9o9JSd3vVv2gg0IM7iUEs0AkNTyBa8i9D2Hb9X_3SuzVBuPmn_AZxdkoW.jpg?quality=95&amp;as=32x21,48x32,72x48,108x72,160x107,240x160,360x240,480x320,540x360,640x427,720x480,1080x720,1280x853,1440x960,2560x1707&amp;from=bu&amp;u=5xjCAkByvZTKN709fnFjTf3rAI40aFFS7Ues5b5ubjY&amp;cs=604x403"/>
          <p:cNvPicPr>
            <a:picLocks noChangeAspect="1" noChangeArrowheads="1"/>
          </p:cNvPicPr>
          <p:nvPr/>
        </p:nvPicPr>
        <p:blipFill>
          <a:blip r:embed="rId15"/>
          <a:stretch/>
        </p:blipFill>
        <p:spPr bwMode="auto">
          <a:xfrm>
            <a:off x="5857884" y="1682107"/>
            <a:ext cx="3000396" cy="2001827"/>
          </a:xfrm>
          <a:prstGeom prst="rect">
            <a:avLst/>
          </a:prstGeom>
          <a:noFill/>
        </p:spPr>
      </p:pic>
      <p:pic>
        <p:nvPicPr>
          <p:cNvPr id="14342" name="Picture 6" descr="https://sun9-45.userapi.com/s/v1/ig2/hFtItLafcEPNdIOmYkavUdTePofUcBeGv0k-t1syBDip0QIRSW-oxsZJVqX4l_5W1Je1Jv18PlSeVb6QiP8QXbfX.jpg?quality=95&amp;as=32x21,48x32,72x48,108x72,160x107,240x160,360x240,480x320,540x360,640x427,720x480,1080x720,1280x853,1440x960,2560x1707&amp;from=bu&amp;u=b_fTzus5H1HC450H7Claoufr2_RZPz2ietOL0GBohII&amp;cs=604x403"/>
          <p:cNvPicPr>
            <a:picLocks noChangeAspect="1" noChangeArrowheads="1"/>
          </p:cNvPicPr>
          <p:nvPr/>
        </p:nvPicPr>
        <p:blipFill>
          <a:blip r:embed="rId16"/>
          <a:stretch/>
        </p:blipFill>
        <p:spPr bwMode="auto">
          <a:xfrm>
            <a:off x="5929322" y="4071942"/>
            <a:ext cx="2990873" cy="199547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7540" y="-48725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395536" y="1124744"/>
            <a:ext cx="4143713" cy="1307555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690293" y="3068960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750541" y="5022726"/>
            <a:ext cx="4074966" cy="158417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835696" y="188640"/>
            <a:ext cx="2060698" cy="704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316474" y="218372"/>
            <a:ext cx="591230" cy="591230"/>
          </a:xfrm>
          <a:prstGeom prst="rect">
            <a:avLst/>
          </a:prstGeom>
        </p:spPr>
      </p:pic>
      <p:pic>
        <p:nvPicPr>
          <p:cNvPr id="14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251520" y="226272"/>
            <a:ext cx="934874" cy="591230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3995936" y="484987"/>
            <a:ext cx="4844327" cy="71176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5" name="Прямоугольник 24"/>
          <p:cNvSpPr/>
          <p:nvPr/>
        </p:nvSpPr>
        <p:spPr bwMode="auto">
          <a:xfrm>
            <a:off x="4043303" y="513987"/>
            <a:ext cx="5564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chemeClr val="bg1"/>
                </a:solidFill>
                <a:latin typeface="Times New Roman"/>
                <a:cs typeface="Times New Roman"/>
              </a:rPr>
              <a:t>Мы пропагандисты</a:t>
            </a:r>
            <a:endParaRPr/>
          </a:p>
        </p:txBody>
      </p:sp>
      <p:graphicFrame>
        <p:nvGraphicFramePr>
          <p:cNvPr id="8" name="Схема 7"/>
          <p:cNvGraphicFramePr>
            <a:graphicFrameLocks xmlns:a="http://schemas.openxmlformats.org/drawingml/2006/main"/>
          </p:cNvGraphicFramePr>
          <p:nvPr/>
        </p:nvGraphicFramePr>
        <p:xfrm>
          <a:off x="789557" y="1571612"/>
          <a:ext cx="4718547" cy="5035292"/>
          <a:chOff x="0" y="0"/>
          <a:chExt cx="4718547" cy="5035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2" r:qs="rId13" r:cs="rId11"/>
          </a:graphicData>
        </a:graphic>
      </p:graphicFrame>
      <p:sp>
        <p:nvSpPr>
          <p:cNvPr id="29" name="Прямоугольник 28"/>
          <p:cNvSpPr/>
          <p:nvPr/>
        </p:nvSpPr>
        <p:spPr bwMode="auto">
          <a:xfrm>
            <a:off x="395535" y="1160456"/>
            <a:ext cx="39604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					</a:t>
            </a:r>
            <a:endParaRPr lang="ru-RU" sz="1600" b="1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026" name="Picture 2" descr="https://sun9-22.userapi.com/impg/vB1QZVkwaSvD21vIkW0t9QxyDJfNl4Cy56odtQ/OkzZWa3rxpg.jpg?size=2560x1707&amp;quality=95&amp;sign=8231c8625aa20d7813de7f89b3f3fb67&amp;type=album"/>
          <p:cNvPicPr>
            <a:picLocks noChangeAspect="1" noChangeArrowheads="1"/>
          </p:cNvPicPr>
          <p:nvPr/>
        </p:nvPicPr>
        <p:blipFill>
          <a:blip r:embed="rId14"/>
          <a:stretch/>
        </p:blipFill>
        <p:spPr bwMode="auto">
          <a:xfrm>
            <a:off x="5715008" y="4143380"/>
            <a:ext cx="3286148" cy="2191193"/>
          </a:xfrm>
          <a:prstGeom prst="rect">
            <a:avLst/>
          </a:prstGeom>
          <a:noFill/>
        </p:spPr>
      </p:pic>
      <p:pic>
        <p:nvPicPr>
          <p:cNvPr id="1028" name="Picture 4" descr="C:\Users\Спорт\Desktop\Экопарк.jpg"/>
          <p:cNvPicPr>
            <a:picLocks noChangeAspect="1" noChangeArrowheads="1"/>
          </p:cNvPicPr>
          <p:nvPr/>
        </p:nvPicPr>
        <p:blipFill>
          <a:blip r:embed="rId15"/>
          <a:stretch/>
        </p:blipFill>
        <p:spPr bwMode="auto">
          <a:xfrm>
            <a:off x="5672657" y="1714488"/>
            <a:ext cx="3330192" cy="221457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7540" y="-48725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395536" y="1124744"/>
            <a:ext cx="4143713" cy="1307555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690293" y="3068960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750541" y="5022726"/>
            <a:ext cx="4074966" cy="158417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835696" y="188640"/>
            <a:ext cx="2060698" cy="7049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316474" y="218372"/>
            <a:ext cx="591230" cy="591230"/>
          </a:xfrm>
          <a:prstGeom prst="rect">
            <a:avLst/>
          </a:prstGeom>
        </p:spPr>
      </p:pic>
      <p:pic>
        <p:nvPicPr>
          <p:cNvPr id="14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251520" y="226272"/>
            <a:ext cx="934874" cy="591230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3995936" y="484987"/>
            <a:ext cx="4844327" cy="71176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5" name="Прямоугольник 24"/>
          <p:cNvSpPr/>
          <p:nvPr/>
        </p:nvSpPr>
        <p:spPr bwMode="auto">
          <a:xfrm>
            <a:off x="4043303" y="513987"/>
            <a:ext cx="5564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chemeClr val="bg1"/>
                </a:solidFill>
                <a:latin typeface="Times New Roman"/>
                <a:cs typeface="Times New Roman"/>
              </a:rPr>
              <a:t>Мы пропагандисты</a:t>
            </a:r>
            <a:endParaRPr/>
          </a:p>
        </p:txBody>
      </p:sp>
      <p:graphicFrame>
        <p:nvGraphicFramePr>
          <p:cNvPr id="8" name="Схема 7"/>
          <p:cNvGraphicFramePr>
            <a:graphicFrameLocks xmlns:a="http://schemas.openxmlformats.org/drawingml/2006/main"/>
          </p:cNvGraphicFramePr>
          <p:nvPr/>
        </p:nvGraphicFramePr>
        <p:xfrm>
          <a:off x="789557" y="1571612"/>
          <a:ext cx="4718547" cy="5035292"/>
          <a:chOff x="0" y="0"/>
          <a:chExt cx="4718547" cy="5035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2" r:qs="rId13" r:cs="rId11"/>
          </a:graphicData>
        </a:graphic>
      </p:graphicFrame>
      <p:pic>
        <p:nvPicPr>
          <p:cNvPr id="27" name="Рисунок 26"/>
          <p:cNvPicPr>
            <a:picLocks noChangeAspect="1"/>
          </p:cNvPicPr>
          <p:nvPr/>
        </p:nvPicPr>
        <p:blipFill>
          <a:blip r:embed="rId14"/>
          <a:srcRect l="0" t="0" r="0" b="22573"/>
          <a:stretch/>
        </p:blipFill>
        <p:spPr bwMode="auto">
          <a:xfrm>
            <a:off x="5571245" y="1556792"/>
            <a:ext cx="3386530" cy="197550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/>
          <a:srcRect l="7475" t="23750" r="16662" b="10101"/>
          <a:stretch/>
        </p:blipFill>
        <p:spPr bwMode="auto">
          <a:xfrm>
            <a:off x="5577154" y="3789040"/>
            <a:ext cx="3407033" cy="2276872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29" name="Прямоугольник 28"/>
          <p:cNvSpPr/>
          <p:nvPr/>
        </p:nvSpPr>
        <p:spPr bwMode="auto">
          <a:xfrm>
            <a:off x="395535" y="1160456"/>
            <a:ext cx="39604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					</a:t>
            </a:r>
            <a:endParaRPr lang="ru-RU" sz="1600" b="1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940152" y="6237312"/>
            <a:ext cx="2294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#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ЭкоЗнанияПервых</a:t>
            </a:r>
            <a:endParaRPr lang="ru-RU" b="1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-16740" y="-19139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395536" y="1585639"/>
            <a:ext cx="8287426" cy="1307555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690293" y="3068960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555776" y="226272"/>
            <a:ext cx="2393181" cy="8187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979712" y="400626"/>
            <a:ext cx="611514" cy="611514"/>
          </a:xfrm>
          <a:prstGeom prst="rect">
            <a:avLst/>
          </a:prstGeom>
        </p:spPr>
      </p:pic>
      <p:pic>
        <p:nvPicPr>
          <p:cNvPr id="14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540782" y="332656"/>
            <a:ext cx="1150898" cy="727847"/>
          </a:xfrm>
          <a:prstGeom prst="rect">
            <a:avLst/>
          </a:prstGeom>
          <a:noFill/>
        </p:spPr>
      </p:pic>
      <p:pic>
        <p:nvPicPr>
          <p:cNvPr id="1026" name="Picture 2" descr="https://sun9-46.userapi.com/s/v1/ig2/IzPRjS-u4Uko5Tkd1U5VRqSQ4o7s7Ya2NuJY6_rwy-fGTQsLjPWCSXZKMK25cQpjoOoa1x8VzdwHue2bDcLqpUF2.jpg?quality=95&amp;as=32x43,48x64,72x96,108x143,160x213,240x319,360x478,480x638,540x717,640x850,720x957,1080x1435,1280x1700,1440x1913,1927x2560&amp;from=bu&amp;u=_NV3iCUqTkG2_oCgNWMh3s043QkhtdQESrEOkcRCIEA&amp;cs=607x807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286380" y="1707940"/>
            <a:ext cx="3617364" cy="4804312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4996193" y="252792"/>
            <a:ext cx="4040303" cy="65592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Прямоугольник 11"/>
          <p:cNvSpPr/>
          <p:nvPr/>
        </p:nvSpPr>
        <p:spPr bwMode="auto">
          <a:xfrm>
            <a:off x="5552207" y="251937"/>
            <a:ext cx="3340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Times New Roman"/>
                <a:cs typeface="Times New Roman"/>
              </a:rPr>
              <a:t>Мы </a:t>
            </a:r>
            <a:r>
              <a:rPr lang="ru-RU" sz="3200" b="1">
                <a:solidFill>
                  <a:schemeClr val="bg1"/>
                </a:solidFill>
                <a:latin typeface="Times New Roman"/>
                <a:cs typeface="Times New Roman"/>
              </a:rPr>
              <a:t>- практики</a:t>
            </a:r>
            <a:endParaRPr lang="ru-RU" sz="3200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85852" y="1085835"/>
            <a:ext cx="6998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Акция «Посади лес!»</a:t>
            </a:r>
            <a:endParaRPr lang="ru-RU" sz="2400" b="1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graphicFrame>
        <p:nvGraphicFramePr>
          <p:cNvPr id="20" name="Схема 19"/>
          <p:cNvGraphicFramePr>
            <a:graphicFrameLocks xmlns:a="http://schemas.openxmlformats.org/drawingml/2006/main"/>
          </p:cNvGraphicFramePr>
          <p:nvPr/>
        </p:nvGraphicFramePr>
        <p:xfrm>
          <a:off x="285720" y="1916832"/>
          <a:ext cx="4828363" cy="4584001"/>
          <a:chOff x="0" y="0"/>
          <a:chExt cx="4828363" cy="4584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3" r:qs="rId14" r:cs="rId1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-36512" y="-28764"/>
            <a:ext cx="9144000" cy="68643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523601" y="1401365"/>
            <a:ext cx="3989147" cy="1801228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55106" y="1401365"/>
            <a:ext cx="4109510" cy="18265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9015" y="3361928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0367" y="4869159"/>
            <a:ext cx="4074966" cy="158417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" name="Прямоугольник 19"/>
          <p:cNvSpPr/>
          <p:nvPr/>
        </p:nvSpPr>
        <p:spPr bwMode="auto">
          <a:xfrm>
            <a:off x="1142976" y="1085835"/>
            <a:ext cx="69980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Р</a:t>
            </a: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еспубликанский экологический </a:t>
            </a: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челлендж</a:t>
            </a: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«Прозрачные реки – чистые берега</a:t>
            </a: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!»</a:t>
            </a:r>
            <a:endParaRPr lang="ru-RU" sz="2400" b="1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70684" y="3967786"/>
            <a:ext cx="4273411" cy="214338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rcRect l="4635" t="0" r="5710" b="0"/>
          <a:stretch/>
        </p:blipFill>
        <p:spPr bwMode="auto">
          <a:xfrm>
            <a:off x="5287252" y="4660174"/>
            <a:ext cx="3045217" cy="184027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2271034" y="165991"/>
            <a:ext cx="2171055" cy="7427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691680" y="249323"/>
            <a:ext cx="576064" cy="576064"/>
          </a:xfrm>
          <a:prstGeom prst="rect">
            <a:avLst/>
          </a:prstGeom>
        </p:spPr>
      </p:pic>
      <p:pic>
        <p:nvPicPr>
          <p:cNvPr id="1027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324758" y="198502"/>
            <a:ext cx="1150898" cy="72784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 bwMode="auto">
          <a:xfrm>
            <a:off x="307974" y="2314648"/>
            <a:ext cx="356020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О</a:t>
            </a: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свобождение </a:t>
            </a: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прибрежных акваторий от различного вида мусора, </a:t>
            </a: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развитие </a:t>
            </a: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общественной </a:t>
            </a: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активности и бережного отношения населения к природным </a:t>
            </a: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Arial"/>
                <a:cs typeface="Arial"/>
              </a:rPr>
              <a:t>ресурсам</a:t>
            </a:r>
            <a:endParaRPr/>
          </a:p>
          <a:p>
            <a:pPr>
              <a:defRPr/>
            </a:pPr>
            <a:r>
              <a:rPr lang="ru-RU" sz="1600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				</a:t>
            </a:r>
            <a:endParaRPr lang="ru-RU" sz="1600" b="1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691680" y="6111170"/>
            <a:ext cx="3609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#</a:t>
            </a:r>
            <a:r>
              <a:rPr lang="ru-RU" b="1"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ПрозрачныеРекиЧистыеБерега</a:t>
            </a:r>
            <a:endParaRPr lang="ru-RU" b="1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7170" name="Picture 2" descr="https://sun9-64.userapi.com/impg/ZSnvyFEmfmiTtYhr1RVintbMIdLV5B759DB02w/MiGfdMS-NDg.jpg?size=2560x1920&amp;quality=95&amp;sign=bee5a2bb5065e92caa38f1a734fd9521&amp;type=album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3980827" y="2542403"/>
            <a:ext cx="2275873" cy="1706905"/>
          </a:xfrm>
          <a:prstGeom prst="rect">
            <a:avLst/>
          </a:prstGeom>
          <a:noFill/>
          <a:effectLst>
            <a:softEdge rad="38100"/>
          </a:effectLst>
        </p:spPr>
      </p:pic>
      <p:pic>
        <p:nvPicPr>
          <p:cNvPr id="7172" name="Picture 4" descr="https://sun9-68.userapi.com/impg/cWlzDy11pCHAe_6zmILCOpVGpFoB1i9zQl79uA/eKrQN5FEymc.jpg?size=1620x2160&amp;quality=95&amp;sign=65be9af6ed38aa47f0cd2a0dcddc7719&amp;type=album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6588224" y="2083214"/>
            <a:ext cx="1824137" cy="2432183"/>
          </a:xfrm>
          <a:prstGeom prst="rect">
            <a:avLst/>
          </a:prstGeom>
          <a:noFill/>
          <a:effectLst>
            <a:softEdge rad="38100"/>
          </a:effec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4364039" y="151994"/>
            <a:ext cx="4464288" cy="65592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Прямоугольник 17"/>
          <p:cNvSpPr/>
          <p:nvPr/>
        </p:nvSpPr>
        <p:spPr bwMode="auto">
          <a:xfrm>
            <a:off x="4976143" y="198502"/>
            <a:ext cx="3340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Times New Roman"/>
                <a:cs typeface="Times New Roman"/>
              </a:rPr>
              <a:t>Мы </a:t>
            </a:r>
            <a:r>
              <a:rPr lang="ru-RU" sz="3200" b="1">
                <a:solidFill>
                  <a:schemeClr val="bg1"/>
                </a:solidFill>
                <a:latin typeface="Times New Roman"/>
                <a:cs typeface="Times New Roman"/>
              </a:rPr>
              <a:t>- практики</a:t>
            </a:r>
            <a:endParaRPr lang="ru-RU" sz="3200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-16740" y="-19139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55776" y="226272"/>
            <a:ext cx="2393181" cy="8187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979712" y="400626"/>
            <a:ext cx="611514" cy="611514"/>
          </a:xfrm>
          <a:prstGeom prst="rect">
            <a:avLst/>
          </a:prstGeom>
        </p:spPr>
      </p:pic>
      <p:pic>
        <p:nvPicPr>
          <p:cNvPr id="14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540782" y="332656"/>
            <a:ext cx="1150898" cy="727847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4996193" y="252792"/>
            <a:ext cx="4040303" cy="65592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Прямоугольник 11"/>
          <p:cNvSpPr/>
          <p:nvPr/>
        </p:nvSpPr>
        <p:spPr bwMode="auto">
          <a:xfrm>
            <a:off x="5552207" y="251937"/>
            <a:ext cx="33402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>
                <a:solidFill>
                  <a:schemeClr val="bg1"/>
                </a:solidFill>
                <a:latin typeface="Times New Roman"/>
                <a:cs typeface="Times New Roman"/>
              </a:rPr>
              <a:t>Мы </a:t>
            </a:r>
            <a:r>
              <a:rPr lang="ru-RU" sz="3200" b="1">
                <a:solidFill>
                  <a:schemeClr val="bg1"/>
                </a:solidFill>
                <a:latin typeface="Times New Roman"/>
                <a:cs typeface="Times New Roman"/>
              </a:rPr>
              <a:t>- практики</a:t>
            </a:r>
            <a:endParaRPr lang="ru-RU" sz="3200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0" name="Схема 19"/>
          <p:cNvGraphicFramePr>
            <a:graphicFrameLocks xmlns:a="http://schemas.openxmlformats.org/drawingml/2006/main"/>
          </p:cNvGraphicFramePr>
          <p:nvPr/>
        </p:nvGraphicFramePr>
        <p:xfrm>
          <a:off x="285721" y="1357299"/>
          <a:ext cx="4857784" cy="2428892"/>
          <a:chOff x="0" y="0"/>
          <a:chExt cx="4857784" cy="242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10" r:qs="rId11" r:cs="rId9"/>
          </a:graphicData>
        </a:graphic>
      </p:graphicFrame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5143503" y="1643050"/>
            <a:ext cx="3643339" cy="485778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3"/>
          <a:stretch/>
        </p:blipFill>
        <p:spPr bwMode="auto">
          <a:xfrm flipH="0" flipV="0">
            <a:off x="928662" y="4352925"/>
            <a:ext cx="2863878" cy="2147909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 l="3926" t="5885" r="3475" b="4796"/>
          <a:stretch/>
        </p:blipFill>
        <p:spPr bwMode="auto">
          <a:xfrm>
            <a:off x="-36512" y="-29839"/>
            <a:ext cx="9253687" cy="68830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6" name="Picture 2" descr="https://sun9-50.userapi.com/impg/DFeMk5HDQAYPCCthvM8XAxIM5-tJXerAcv9lmw/OD42NNaQ1Bs.jpg?size=1280x720&amp;quality=95&amp;sign=b17345df6199748e397353750ebc0cda&amp;type=album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716016" y="4179620"/>
            <a:ext cx="3891636" cy="2189045"/>
          </a:xfrm>
          <a:prstGeom prst="rect">
            <a:avLst/>
          </a:prstGeom>
          <a:noFill/>
          <a:effectLst>
            <a:softEdge rad="38100"/>
          </a:effectLst>
        </p:spPr>
      </p:pic>
      <p:pic>
        <p:nvPicPr>
          <p:cNvPr id="1029" name="Picture 5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4"/>
          <a:stretch/>
        </p:blipFill>
        <p:spPr bwMode="auto">
          <a:xfrm>
            <a:off x="4746984" y="1731729"/>
            <a:ext cx="3785456" cy="212931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8100"/>
          </a:effectLst>
        </p:spPr>
      </p:pic>
      <p:pic>
        <p:nvPicPr>
          <p:cNvPr id="9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324758" y="198502"/>
            <a:ext cx="862866" cy="545691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619672" y="188640"/>
            <a:ext cx="469433" cy="4694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318519" y="16516"/>
            <a:ext cx="2397497" cy="820196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5076056" y="151994"/>
            <a:ext cx="4032448" cy="59247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3"/>
          <p:cNvSpPr/>
          <p:nvPr/>
        </p:nvSpPr>
        <p:spPr bwMode="auto">
          <a:xfrm>
            <a:off x="5436096" y="188640"/>
            <a:ext cx="3443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Times New Roman"/>
                <a:cs typeface="Times New Roman"/>
              </a:rPr>
              <a:t>Мы - </a:t>
            </a:r>
            <a:r>
              <a:rPr lang="ru-RU" sz="2800" b="1">
                <a:solidFill>
                  <a:schemeClr val="bg1"/>
                </a:solidFill>
                <a:latin typeface="Times New Roman"/>
                <a:cs typeface="Times New Roman"/>
              </a:rPr>
              <a:t>исследователи</a:t>
            </a:r>
            <a:endParaRPr lang="ru-RU" sz="2800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3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9"/>
          <a:stretch/>
        </p:blipFill>
        <p:spPr bwMode="auto">
          <a:xfrm>
            <a:off x="789059" y="3789040"/>
            <a:ext cx="3384376" cy="234199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8100"/>
          </a:effectLst>
        </p:spPr>
      </p:pic>
      <p:sp>
        <p:nvSpPr>
          <p:cNvPr id="14" name="Прямоугольник 13"/>
          <p:cNvSpPr/>
          <p:nvPr/>
        </p:nvSpPr>
        <p:spPr bwMode="auto">
          <a:xfrm>
            <a:off x="571472" y="1787902"/>
            <a:ext cx="4071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latin typeface="Garamond"/>
              </a:rPr>
              <a:t>Многолетние традиционные форматы экологических экспедиций и экологических сборов</a:t>
            </a:r>
            <a:endParaRPr lang="ru-RU" sz="2400" b="1">
              <a:latin typeface="Garamond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2071670" y="928670"/>
            <a:ext cx="48549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Проект «Умные каникулы»</a:t>
            </a:r>
            <a:endParaRPr lang="ru-RU" sz="2400" b="1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l="3926" t="5885" r="3475" b="4796"/>
          <a:stretch/>
        </p:blipFill>
        <p:spPr bwMode="auto">
          <a:xfrm>
            <a:off x="22793" y="0"/>
            <a:ext cx="9253687" cy="68830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218" name="Picture 2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3"/>
          <a:stretch/>
        </p:blipFill>
        <p:spPr bwMode="auto">
          <a:xfrm>
            <a:off x="4919699" y="1910272"/>
            <a:ext cx="3596061" cy="202278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611560" y="4413553"/>
            <a:ext cx="3583721" cy="201584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324758" y="198502"/>
            <a:ext cx="862866" cy="545691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654295" y="260648"/>
            <a:ext cx="469433" cy="4694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390527" y="44624"/>
            <a:ext cx="2397497" cy="820196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5076056" y="151994"/>
            <a:ext cx="4032448" cy="59247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Прямоугольник 10"/>
          <p:cNvSpPr/>
          <p:nvPr/>
        </p:nvSpPr>
        <p:spPr bwMode="auto">
          <a:xfrm>
            <a:off x="5436096" y="188640"/>
            <a:ext cx="3443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Times New Roman"/>
                <a:cs typeface="Times New Roman"/>
              </a:rPr>
              <a:t>Мы - </a:t>
            </a:r>
            <a:r>
              <a:rPr lang="ru-RU" sz="2800" b="1">
                <a:solidFill>
                  <a:schemeClr val="bg1"/>
                </a:solidFill>
                <a:latin typeface="Times New Roman"/>
                <a:cs typeface="Times New Roman"/>
              </a:rPr>
              <a:t>исследователи</a:t>
            </a:r>
            <a:endParaRPr lang="ru-RU" sz="2800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71472" y="1680038"/>
            <a:ext cx="42148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latin typeface="Garamond"/>
              </a:rPr>
              <a:t>Участники экспедиции активно изучали чужеземные растения и видовое разнообразие чешуекрылых в окрестностях Павловского кордона.</a:t>
            </a:r>
            <a:endParaRPr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4643438" y="4000504"/>
            <a:ext cx="42148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latin typeface="Garamond"/>
              </a:rPr>
              <a:t>Руководители проектов:</a:t>
            </a:r>
            <a:endParaRPr/>
          </a:p>
          <a:p>
            <a:pPr>
              <a:defRPr/>
            </a:pPr>
            <a:r>
              <a:rPr lang="ru-RU" sz="2400">
                <a:latin typeface="Garamond"/>
              </a:rPr>
              <a:t>Родькина Татьяна Александровна, учитель биологии МОУ «СОШ №39», </a:t>
            </a:r>
            <a:endParaRPr/>
          </a:p>
          <a:p>
            <a:pPr>
              <a:defRPr/>
            </a:pPr>
            <a:r>
              <a:rPr lang="ru-RU" sz="2400">
                <a:latin typeface="Garamond"/>
              </a:rPr>
              <a:t>Солонина Татьяна Николаевна,  учитель технологии МОУ «СОШ №39»</a:t>
            </a:r>
            <a:endParaRPr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714348" y="1085835"/>
            <a:ext cx="8429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Экологическая экспедиция «Заповедными тропами»</a:t>
            </a:r>
            <a:endParaRPr lang="ru-RU" sz="2400" b="1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 l="3926" t="5885" r="3475" b="4796"/>
          <a:stretch/>
        </p:blipFill>
        <p:spPr bwMode="auto">
          <a:xfrm>
            <a:off x="-46729" y="0"/>
            <a:ext cx="9253687" cy="68830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170" name="Picture 2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3"/>
          <a:srcRect l="3211" t="0" r="8409" b="14507"/>
          <a:stretch/>
        </p:blipFill>
        <p:spPr bwMode="auto">
          <a:xfrm>
            <a:off x="5364088" y="2060848"/>
            <a:ext cx="3596812" cy="194421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8100"/>
          </a:effectLst>
        </p:spPr>
      </p:pic>
      <p:pic>
        <p:nvPicPr>
          <p:cNvPr id="9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324758" y="198502"/>
            <a:ext cx="862866" cy="545691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54295" y="260648"/>
            <a:ext cx="469433" cy="4694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390527" y="44624"/>
            <a:ext cx="2397497" cy="820196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7"/>
          <a:stretch/>
        </p:blipFill>
        <p:spPr bwMode="auto">
          <a:xfrm>
            <a:off x="786882" y="4365104"/>
            <a:ext cx="3200357" cy="1800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81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5076056" y="151994"/>
            <a:ext cx="4032448" cy="59247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" name="Прямоугольник 14"/>
          <p:cNvSpPr/>
          <p:nvPr/>
        </p:nvSpPr>
        <p:spPr bwMode="auto">
          <a:xfrm>
            <a:off x="5436096" y="188640"/>
            <a:ext cx="3443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Times New Roman"/>
                <a:cs typeface="Times New Roman"/>
              </a:rPr>
              <a:t>Мы - </a:t>
            </a:r>
            <a:r>
              <a:rPr lang="ru-RU" sz="2800" b="1">
                <a:solidFill>
                  <a:schemeClr val="bg1"/>
                </a:solidFill>
                <a:latin typeface="Times New Roman"/>
                <a:cs typeface="Times New Roman"/>
              </a:rPr>
              <a:t>исследователи</a:t>
            </a:r>
            <a:endParaRPr lang="ru-RU" sz="2800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16" name="Picture 6" descr="https://sun9-39.userapi.com/impg/m3PAYtV8Oy32nCL82NAe9oogebGGSIoZMhz-LQ/7cGQrkfGsi0.jpg?size=687x515&amp;quality=95&amp;sign=01b0f1aeb64d15e01dc68f0abbc4ea56&amp;type=album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5436095" y="4365104"/>
            <a:ext cx="3529565" cy="208823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 bwMode="auto">
          <a:xfrm>
            <a:off x="285720" y="1906494"/>
            <a:ext cx="48577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>
                <a:latin typeface="Garamond"/>
              </a:rPr>
              <a:t>Место проведения: </a:t>
            </a:r>
            <a:r>
              <a:rPr lang="ru-RU" sz="2000">
                <a:latin typeface="Garamond"/>
              </a:rPr>
              <a:t>ДОЛ «Орбита», </a:t>
            </a:r>
            <a:r>
              <a:rPr lang="ru-RU" sz="2000">
                <a:latin typeface="Garamond"/>
              </a:rPr>
              <a:t>Кочкуровский</a:t>
            </a:r>
            <a:r>
              <a:rPr lang="ru-RU" sz="2000">
                <a:latin typeface="Garamond"/>
              </a:rPr>
              <a:t> район Республики Мордовия</a:t>
            </a:r>
            <a:endParaRPr/>
          </a:p>
          <a:p>
            <a:pPr>
              <a:defRPr/>
            </a:pPr>
            <a:r>
              <a:rPr lang="ru-RU" sz="2000" b="1">
                <a:latin typeface="Garamond"/>
              </a:rPr>
              <a:t>Руководитель: </a:t>
            </a:r>
            <a:r>
              <a:rPr lang="ru-RU" sz="2000">
                <a:latin typeface="Garamond"/>
              </a:rPr>
              <a:t>Казабаранова</a:t>
            </a:r>
            <a:r>
              <a:rPr lang="ru-RU" sz="2000">
                <a:latin typeface="Garamond"/>
              </a:rPr>
              <a:t> Н.В., учитель биологии МОУ «СОШ №24»</a:t>
            </a:r>
            <a:endParaRPr lang="en-US" sz="2000">
              <a:latin typeface="Garamond"/>
            </a:endParaRPr>
          </a:p>
          <a:p>
            <a:pPr>
              <a:defRPr/>
            </a:pPr>
            <a:r>
              <a:rPr lang="ru-RU" sz="2000" b="1">
                <a:latin typeface="Garamond"/>
              </a:rPr>
              <a:t>Количество участников: </a:t>
            </a:r>
            <a:r>
              <a:rPr lang="ru-RU" sz="2000">
                <a:latin typeface="Garamond"/>
              </a:rPr>
              <a:t>82 человек 7-11 класса, из 6 муниципальных районов РМ и двух городов Московской области.</a:t>
            </a:r>
            <a:endParaRPr/>
          </a:p>
          <a:p>
            <a:pPr>
              <a:defRPr/>
            </a:pPr>
            <a:endParaRPr lang="ru-RU" sz="2000">
              <a:latin typeface="Garamond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714348" y="1085835"/>
            <a:ext cx="8429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Межрегиональный экологический сбор «Сура 2024»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 l="3926" t="5885" r="3475" b="4796"/>
          <a:stretch/>
        </p:blipFill>
        <p:spPr bwMode="auto">
          <a:xfrm>
            <a:off x="-36512" y="-25066"/>
            <a:ext cx="9253687" cy="68830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3" name="Picture 5"/>
          <p:cNvPicPr>
            <a:picLocks noChangeAspect="1" noChangeArrowheads="1" noGrp="1"/>
          </p:cNvPicPr>
          <p:nvPr>
            <p:ph sz="half" idx="4294967295"/>
          </p:nvPr>
        </p:nvPicPr>
        <p:blipFill>
          <a:blip r:embed="rId3"/>
          <a:srcRect l="0" t="4709" r="0" b="11747"/>
          <a:stretch/>
        </p:blipFill>
        <p:spPr bwMode="auto">
          <a:xfrm>
            <a:off x="4475234" y="2019773"/>
            <a:ext cx="4324206" cy="270710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324758" y="198502"/>
            <a:ext cx="862866" cy="545691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54295" y="260648"/>
            <a:ext cx="469433" cy="4694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390527" y="44624"/>
            <a:ext cx="2397497" cy="82019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285720" y="1924000"/>
            <a:ext cx="4286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>
              <a:defRPr/>
            </a:pPr>
            <a:r>
              <a:rPr lang="ru-RU" sz="2000" b="1">
                <a:latin typeface="Garamond"/>
              </a:rPr>
              <a:t>Написаны проекты по темам:</a:t>
            </a:r>
            <a:endParaRPr lang="en-US" sz="2000" b="1">
              <a:latin typeface="Garamond"/>
            </a:endParaRPr>
          </a:p>
          <a:p>
            <a:pPr marL="180000">
              <a:defRPr/>
            </a:pPr>
            <a:r>
              <a:rPr lang="ru-RU" sz="2000">
                <a:latin typeface="Garamond"/>
              </a:rPr>
              <a:t>«Информационные аншлаги для экологических троп села Паракино»</a:t>
            </a:r>
            <a:endParaRPr lang="en-US" sz="2000">
              <a:latin typeface="Garamond"/>
            </a:endParaRPr>
          </a:p>
          <a:p>
            <a:pPr marL="180000">
              <a:defRPr/>
            </a:pPr>
            <a:r>
              <a:rPr lang="ru-RU" sz="2000">
                <a:latin typeface="Garamond"/>
              </a:rPr>
              <a:t>«Тайны питьевых вод сел Паракино и Черная </a:t>
            </a:r>
            <a:r>
              <a:rPr lang="ru-RU" sz="2000">
                <a:latin typeface="Garamond"/>
              </a:rPr>
              <a:t>Промза</a:t>
            </a:r>
            <a:r>
              <a:rPr lang="ru-RU" sz="2000">
                <a:latin typeface="Garamond"/>
              </a:rPr>
              <a:t>»</a:t>
            </a:r>
            <a:endParaRPr lang="en-US" sz="2000">
              <a:latin typeface="Garamond"/>
            </a:endParaRPr>
          </a:p>
          <a:p>
            <a:pPr marL="180000">
              <a:defRPr/>
            </a:pPr>
            <a:r>
              <a:rPr lang="ru-RU" sz="2000">
                <a:latin typeface="Garamond"/>
              </a:rPr>
              <a:t>«Редкие и исчезающие растения в окрестностях села Паракино»;</a:t>
            </a:r>
            <a:endParaRPr lang="en-US" sz="2000">
              <a:latin typeface="Garamond"/>
            </a:endParaRPr>
          </a:p>
          <a:p>
            <a:pPr marL="180000">
              <a:defRPr/>
            </a:pPr>
            <a:r>
              <a:rPr lang="ru-RU" sz="2000">
                <a:latin typeface="Garamond"/>
              </a:rPr>
              <a:t>«Этнографические традиции села Паракино и жителей </a:t>
            </a:r>
            <a:r>
              <a:rPr lang="ru-RU" sz="2000">
                <a:latin typeface="Garamond"/>
              </a:rPr>
              <a:t>Присурья</a:t>
            </a:r>
            <a:r>
              <a:rPr lang="ru-RU" sz="2000">
                <a:latin typeface="Garamond"/>
              </a:rPr>
              <a:t>».</a:t>
            </a:r>
            <a:endParaRPr lang="ru-RU" sz="2000">
              <a:latin typeface="Garamond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286248" y="4704718"/>
            <a:ext cx="45005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>
              <a:defRPr/>
            </a:pPr>
            <a:r>
              <a:rPr lang="ru-RU" sz="2000" b="1">
                <a:latin typeface="Garamond"/>
              </a:rPr>
              <a:t>Место проведения:</a:t>
            </a:r>
            <a:endParaRPr/>
          </a:p>
          <a:p>
            <a:pPr marL="180000">
              <a:defRPr/>
            </a:pPr>
            <a:r>
              <a:rPr lang="ru-RU" sz="2000">
                <a:latin typeface="Garamond"/>
              </a:rPr>
              <a:t>«Дом традиций» село Паракино, </a:t>
            </a:r>
            <a:r>
              <a:rPr lang="ru-RU" sz="2000">
                <a:latin typeface="Garamond"/>
              </a:rPr>
              <a:t>Большеберезниковский</a:t>
            </a:r>
            <a:r>
              <a:rPr lang="ru-RU" sz="2000">
                <a:latin typeface="Garamond"/>
              </a:rPr>
              <a:t> район РМ.</a:t>
            </a:r>
            <a:endParaRPr lang="en-US" sz="2000">
              <a:latin typeface="Garamond"/>
            </a:endParaRPr>
          </a:p>
          <a:p>
            <a:pPr marL="180000">
              <a:defRPr/>
            </a:pPr>
            <a:r>
              <a:rPr lang="ru-RU" sz="2000" b="1">
                <a:latin typeface="Garamond"/>
              </a:rPr>
              <a:t>Руководитель: </a:t>
            </a:r>
            <a:endParaRPr/>
          </a:p>
          <a:p>
            <a:pPr marL="180000">
              <a:defRPr/>
            </a:pPr>
            <a:r>
              <a:rPr lang="ru-RU" sz="2000">
                <a:latin typeface="Garamond"/>
              </a:rPr>
              <a:t>Агеева Анна Михайловна,</a:t>
            </a:r>
            <a:endParaRPr lang="en-US" sz="2000">
              <a:latin typeface="Garamond"/>
            </a:endParaRPr>
          </a:p>
          <a:p>
            <a:pPr marL="180000">
              <a:defRPr/>
            </a:pPr>
            <a:r>
              <a:rPr lang="ru-RU" sz="2000">
                <a:latin typeface="Garamond"/>
              </a:rPr>
              <a:t>кандидат биологических наук. </a:t>
            </a:r>
            <a:endParaRPr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5076056" y="151994"/>
            <a:ext cx="4032448" cy="59247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Прямоугольник 17"/>
          <p:cNvSpPr/>
          <p:nvPr/>
        </p:nvSpPr>
        <p:spPr bwMode="auto">
          <a:xfrm>
            <a:off x="5436096" y="188640"/>
            <a:ext cx="3443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Times New Roman"/>
                <a:cs typeface="Times New Roman"/>
              </a:rPr>
              <a:t>Мы - </a:t>
            </a:r>
            <a:r>
              <a:rPr lang="ru-RU" sz="2800" b="1">
                <a:solidFill>
                  <a:schemeClr val="bg1"/>
                </a:solidFill>
                <a:latin typeface="Times New Roman"/>
                <a:cs typeface="Times New Roman"/>
              </a:rPr>
              <a:t>исследователи</a:t>
            </a:r>
            <a:endParaRPr lang="ru-RU" sz="2800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714348" y="1085835"/>
            <a:ext cx="8429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Экологическая экспедиция «Традиции Суры»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0" y="9437"/>
            <a:ext cx="9180512" cy="68643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474053" y="1401365"/>
            <a:ext cx="3989147" cy="1801228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9015" y="1401365"/>
            <a:ext cx="4109510" cy="18265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9015" y="3361928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0367" y="5169705"/>
            <a:ext cx="4074966" cy="158417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123728" y="183233"/>
            <a:ext cx="2120655" cy="7254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619672" y="295271"/>
            <a:ext cx="469433" cy="469433"/>
          </a:xfrm>
          <a:prstGeom prst="rect">
            <a:avLst/>
          </a:prstGeom>
        </p:spPr>
      </p:pic>
      <p:pic>
        <p:nvPicPr>
          <p:cNvPr id="25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324758" y="108865"/>
            <a:ext cx="1150898" cy="727847"/>
          </a:xfrm>
          <a:prstGeom prst="rect">
            <a:avLst/>
          </a:prstGeom>
          <a:noFill/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5500694" y="1500174"/>
            <a:ext cx="3000364" cy="2890284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/>
          <a:srcRect l="0" t="20276" r="0" b="2787"/>
          <a:stretch/>
        </p:blipFill>
        <p:spPr bwMode="auto">
          <a:xfrm>
            <a:off x="338615" y="2002055"/>
            <a:ext cx="4606220" cy="236304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8100"/>
          </a:effectLst>
        </p:spPr>
      </p:pic>
      <p:pic>
        <p:nvPicPr>
          <p:cNvPr id="2054" name="Picture 6" descr="https://sun9-49.userapi.com/impg/GAKeleYQpJ6S5KVP-8QmjQg21_EQ79KUp4cNCQ/Zc1JfkHgh-c.jpg?size=2560x1707&amp;quality=95&amp;sign=1af72512432671a6f2df9efe59645c73&amp;type=album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3152578" y="4729917"/>
            <a:ext cx="2715566" cy="1810731"/>
          </a:xfrm>
          <a:prstGeom prst="rect">
            <a:avLst/>
          </a:prstGeom>
          <a:noFill/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 bwMode="auto">
          <a:xfrm>
            <a:off x="338615" y="1008570"/>
            <a:ext cx="3744417" cy="741462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27–29 сентября 2024 года</a:t>
            </a:r>
            <a:endParaRPr lang="ru-RU" sz="24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6241390" y="4729917"/>
            <a:ext cx="2714739" cy="181073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Picture 2" descr="https://sun9-72.userapi.com/impg/72MnaBsfjsjbrqbGBSuQfgm9eTBRMuccT_7LWg/GIUfvvWE5Cg.jpg?size=2560x1707&amp;quality=95&amp;sign=18596ac3f5c146991cd7a42ef27227c5&amp;type=album"/>
          <p:cNvPicPr>
            <a:picLocks noChangeAspect="1" noChangeArrowheads="1"/>
          </p:cNvPicPr>
          <p:nvPr/>
        </p:nvPicPr>
        <p:blipFill>
          <a:blip r:embed="rId13"/>
          <a:stretch/>
        </p:blipFill>
        <p:spPr bwMode="auto">
          <a:xfrm>
            <a:off x="165373" y="4729917"/>
            <a:ext cx="2715567" cy="1810731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4175199" y="484987"/>
            <a:ext cx="4844327" cy="71176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1" name="Прямоугольник 20"/>
          <p:cNvSpPr/>
          <p:nvPr/>
        </p:nvSpPr>
        <p:spPr bwMode="auto">
          <a:xfrm>
            <a:off x="4222566" y="513987"/>
            <a:ext cx="5564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chemeClr val="bg1"/>
                </a:solidFill>
                <a:latin typeface="Times New Roman"/>
                <a:cs typeface="Times New Roman"/>
              </a:rPr>
              <a:t>Мы пропагандисты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0" y="9437"/>
            <a:ext cx="9180512" cy="68643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474053" y="980728"/>
            <a:ext cx="3989147" cy="1801228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932040" y="882354"/>
            <a:ext cx="4109510" cy="18265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9015" y="3361928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0367" y="5169705"/>
            <a:ext cx="4074966" cy="158417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123728" y="183233"/>
            <a:ext cx="2120655" cy="7254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619672" y="295271"/>
            <a:ext cx="469433" cy="469433"/>
          </a:xfrm>
          <a:prstGeom prst="rect">
            <a:avLst/>
          </a:prstGeom>
        </p:spPr>
      </p:pic>
      <p:pic>
        <p:nvPicPr>
          <p:cNvPr id="25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324758" y="108865"/>
            <a:ext cx="1150898" cy="727847"/>
          </a:xfrm>
          <a:prstGeom prst="rect">
            <a:avLst/>
          </a:prstGeom>
          <a:noFill/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 bwMode="auto">
          <a:xfrm>
            <a:off x="395535" y="1175370"/>
            <a:ext cx="3744417" cy="741462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27–29 сентября 2024 года</a:t>
            </a:r>
            <a:endParaRPr lang="ru-RU" sz="24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4098" name="Picture 2" descr="https://sun9-1.userapi.com/impg/zNk_4Zo72AEYgK3_eSM66gOTDEZ2DXlllTxW3Q/sR53-nlEAbM.jpg?size=2560x1707&amp;quality=95&amp;sign=f0173e7ce57b254d49cedee5ed652b7b&amp;type=album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287976" y="4709849"/>
            <a:ext cx="2398738" cy="1599471"/>
          </a:xfrm>
          <a:prstGeom prst="rect">
            <a:avLst/>
          </a:prstGeom>
          <a:noFill/>
        </p:spPr>
      </p:pic>
      <p:pic>
        <p:nvPicPr>
          <p:cNvPr id="2" name="Picture 4" descr="https://sun9-45.userapi.com/impg/tqh1eO7n9cDEExIEiaNRved9y9FcHI5q0r4sfw/q9ULVxBhaq4.jpg?size=2560x1707&amp;quality=95&amp;sign=49077e68488dbd496268ef899d4fce74&amp;type=album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5469413" y="3786190"/>
            <a:ext cx="3613861" cy="2409711"/>
          </a:xfrm>
          <a:prstGeom prst="rect">
            <a:avLst/>
          </a:prstGeom>
          <a:noFill/>
        </p:spPr>
      </p:pic>
      <p:pic>
        <p:nvPicPr>
          <p:cNvPr id="12294" name="Picture 6" descr="https://sun9-39.userapi.com/impg/htGCbsVXmyvx25KiDeiBE3diEomQPzKhB3_WLg/u9mE6214K_s.jpg?size=2560x1707&amp;quality=95&amp;sign=12c8e9a957638e3b64dd902a0db7596e&amp;type=album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2843184" y="4293096"/>
            <a:ext cx="2479695" cy="1653453"/>
          </a:xfrm>
          <a:prstGeom prst="rect">
            <a:avLst/>
          </a:prstGeom>
          <a:noFill/>
        </p:spPr>
      </p:pic>
      <p:pic>
        <p:nvPicPr>
          <p:cNvPr id="18" name="Picture 5" descr="https://sun9-63.userapi.com/impg/t6bX-F04GXY8LvFW5h33anKtBgdg6XMg7eTXXg/8Sez8om7hNA.jpg?size=2000x1334&amp;quality=95&amp;sign=6c234babd8508c41fc03a907666472e9&amp;type=album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278801" y="2510462"/>
            <a:ext cx="2456699" cy="1638618"/>
          </a:xfrm>
          <a:prstGeom prst="rect">
            <a:avLst/>
          </a:prstGeom>
          <a:noFill/>
        </p:spPr>
      </p:pic>
      <p:pic>
        <p:nvPicPr>
          <p:cNvPr id="19" name="Picture 2" descr="https://sun9-35.userapi.com/s/v1/ig2/4TQeZin836fXo-a_ZpKefpKCXW_E8VSU7-85wkuIdSYq4KIBJN5BXo_Z6FP9NkiO-El775vOOYaoeOvdgMInuTf9.jpg?quality=95&amp;as=32x24,48x36,72x54,108x81,160x120,240x180,360x270,480x360,540x405,640x480,720x540,1080x810,1280x960&amp;from=bu&amp;u=epzTATsmeu9eww5pqG5mTr5YUXChr8Qo1t5tja3q87o&amp;cs=807x605"/>
          <p:cNvPicPr>
            <a:picLocks noChangeAspect="1" noChangeArrowheads="1"/>
          </p:cNvPicPr>
          <p:nvPr/>
        </p:nvPicPr>
        <p:blipFill>
          <a:blip r:embed="rId13"/>
          <a:srcRect l="0" t="9832" r="0" b="0"/>
          <a:stretch/>
        </p:blipFill>
        <p:spPr bwMode="auto">
          <a:xfrm>
            <a:off x="2902208" y="2204864"/>
            <a:ext cx="2420671" cy="1637007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5905500" y="1500174"/>
            <a:ext cx="2595558" cy="2500330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5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4175199" y="484987"/>
            <a:ext cx="4844327" cy="71176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1" name="Прямоугольник 20"/>
          <p:cNvSpPr/>
          <p:nvPr/>
        </p:nvSpPr>
        <p:spPr bwMode="auto">
          <a:xfrm>
            <a:off x="4222566" y="513987"/>
            <a:ext cx="5564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chemeClr val="bg1"/>
                </a:solidFill>
                <a:latin typeface="Times New Roman"/>
                <a:cs typeface="Times New Roman"/>
              </a:rPr>
              <a:t>Мы пропагандисты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0" y="9437"/>
            <a:ext cx="9180512" cy="68643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4349" t="25589" r="25917" b="25492"/>
          <a:stretch/>
        </p:blipFill>
        <p:spPr bwMode="auto">
          <a:xfrm>
            <a:off x="474053" y="1401365"/>
            <a:ext cx="3989147" cy="1801228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9015" y="1401365"/>
            <a:ext cx="4109510" cy="182656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729015" y="3361928"/>
            <a:ext cx="4077443" cy="17287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659967" y="5169705"/>
            <a:ext cx="4074966" cy="158417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7" name="Прямоугольник с двумя вырезанными противолежащими углами 26"/>
          <p:cNvSpPr/>
          <p:nvPr/>
        </p:nvSpPr>
        <p:spPr bwMode="auto">
          <a:xfrm>
            <a:off x="338615" y="1008570"/>
            <a:ext cx="3744417" cy="741462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29 сентября 2024 года</a:t>
            </a:r>
            <a:endParaRPr lang="ru-RU" sz="24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448354" y="634841"/>
            <a:ext cx="44981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ллея </a:t>
            </a:r>
            <a:r>
              <a:rPr lang="ru-RU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памяти Смирнова Вячеслава Михайловича, педагога, заслуженного эколога Российской Федерации, основателя детской экологической организации «Зеленый мир».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123728" y="183233"/>
            <a:ext cx="2120655" cy="7254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619672" y="295271"/>
            <a:ext cx="469433" cy="469433"/>
          </a:xfrm>
          <a:prstGeom prst="rect">
            <a:avLst/>
          </a:prstGeom>
        </p:spPr>
      </p:pic>
      <p:pic>
        <p:nvPicPr>
          <p:cNvPr id="25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324758" y="108865"/>
            <a:ext cx="1150898" cy="727847"/>
          </a:xfrm>
          <a:prstGeom prst="rect">
            <a:avLst/>
          </a:prstGeom>
          <a:noFill/>
        </p:spPr>
      </p:pic>
      <p:pic>
        <p:nvPicPr>
          <p:cNvPr id="1032" name="Picture 8" descr="https://sun9-44.userapi.com/impg/vKUdh0w6FFtZDBFV9PXN-QnPjDZh9b6UXGh-TA/VwiKfnM9MUc.jpg?size=2560x1707&amp;quality=95&amp;sign=424fda38af81ddc53f3a4400ed885c5e&amp;type=album"/>
          <p:cNvPicPr>
            <a:picLocks noChangeAspect="1" noChangeArrowheads="1"/>
          </p:cNvPicPr>
          <p:nvPr/>
        </p:nvPicPr>
        <p:blipFill>
          <a:blip r:embed="rId9"/>
          <a:srcRect l="0" t="14989" r="0" b="27265"/>
          <a:stretch/>
        </p:blipFill>
        <p:spPr bwMode="auto">
          <a:xfrm>
            <a:off x="1547664" y="4509120"/>
            <a:ext cx="6047633" cy="2328578"/>
          </a:xfrm>
          <a:prstGeom prst="rect">
            <a:avLst/>
          </a:prstGeom>
          <a:noFill/>
          <a:effectLst>
            <a:softEdge rad="38100"/>
          </a:effectLst>
        </p:spPr>
      </p:pic>
      <p:pic>
        <p:nvPicPr>
          <p:cNvPr id="1030" name="Picture 6" descr="https://sun9-37.userapi.com/s/v1/ig2/72oJAJmZB2n8tKWoh84CvGzRM2XmG47rgM9g3ZuJ49VeeTTyqNH4FmjF3arOGn9iQkit9yU8djtMlOurAxmvVQwX.jpg?quality=95&amp;as=32x43,48x64,72x96,108x144,160x213,240x320,360x480,480x640,540x720,640x853,720x960,960x1280&amp;from=bu&amp;u=6442DZKxurFU3qEVrNSqsiWHNIVyeYv6zR4LNlNADUU&amp;cs=605x807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6783770" y="2333757"/>
            <a:ext cx="1845260" cy="2459387"/>
          </a:xfrm>
          <a:prstGeom prst="rect">
            <a:avLst/>
          </a:prstGeom>
          <a:noFill/>
          <a:effectLst>
            <a:softEdge rad="38100"/>
          </a:effectLst>
        </p:spPr>
      </p:pic>
      <p:pic>
        <p:nvPicPr>
          <p:cNvPr id="1028" name="Picture 4" descr="https://sun9-71.userapi.com/s/v1/ig2/LAbrnOlfEPDziR7bxiQGhNnmZr7xd2r7zQJql1LmIlNb42aUrIHqe5Oq_msYw9xcW_m7-8j64598KvQFZmh_Vgl2.jpg?quality=95&amp;as=32x43,48x64,72x96,108x144,160x213,240x320,360x480,480x640,540x720,640x853,720x960,960x1280&amp;from=bu&amp;u=pJLcBFoX_E1NVozlpSooLtWrQD2cwa4brOi2cMFS95A&amp;cs=605x807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836995" y="2348880"/>
            <a:ext cx="1845261" cy="2459387"/>
          </a:xfrm>
          <a:prstGeom prst="rect">
            <a:avLst/>
          </a:prstGeom>
          <a:noFill/>
          <a:effectLst>
            <a:softEdge rad="38100"/>
          </a:effectLst>
        </p:spPr>
      </p:pic>
      <p:pic>
        <p:nvPicPr>
          <p:cNvPr id="1034" name="Picture 10" descr="https://sun9-18.userapi.com/impg/nidIR8wLBqFXd8znJhC4Uj-VSf-LQp9KP226fg/bKRv5LRm7ok.jpg?size=2560x1707&amp;quality=95&amp;sign=da4647fd5bc2cfa07cfb15a9373f9f5c&amp;type=album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3275856" y="2492896"/>
            <a:ext cx="3023743" cy="2016223"/>
          </a:xfrm>
          <a:prstGeom prst="rect">
            <a:avLst/>
          </a:prstGeom>
          <a:noFill/>
          <a:effectLst>
            <a:softEdge rad="381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0" t="9925" r="16067" b="0"/>
          <a:stretch/>
        </p:blipFill>
        <p:spPr bwMode="auto">
          <a:xfrm flipH="1">
            <a:off x="-36512" y="27384"/>
            <a:ext cx="9143999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3"/>
          <a:srcRect l="63932" t="0" r="0" b="0"/>
          <a:stretch/>
        </p:blipFill>
        <p:spPr bwMode="auto">
          <a:xfrm flipH="1">
            <a:off x="-36512" y="27384"/>
            <a:ext cx="3298004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5332" y="1019127"/>
            <a:ext cx="6211388" cy="11955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География </a:t>
            </a:r>
            <a:r>
              <a:rPr lang="ru-RU" sz="28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участников</a:t>
            </a:r>
            <a:endParaRPr lang="ru-RU" sz="2800" b="1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5" name="Picture 11" descr="Герб Мордовиb"/>
          <p:cNvPicPr/>
          <p:nvPr/>
        </p:nvPicPr>
        <p:blipFill>
          <a:blip r:embed="rId4"/>
          <a:stretch/>
        </p:blipFill>
        <p:spPr bwMode="auto">
          <a:xfrm>
            <a:off x="599859" y="2681871"/>
            <a:ext cx="1414339" cy="1467209"/>
          </a:xfrm>
          <a:prstGeom prst="rect">
            <a:avLst/>
          </a:prstGeom>
          <a:noFill/>
        </p:spPr>
      </p:pic>
      <p:pic>
        <p:nvPicPr>
          <p:cNvPr id="4" name="Объект 3" descr="Герб"/>
          <p:cNvPicPr>
            <a:picLocks noChangeAspect="1" noGrp="1"/>
          </p:cNvPicPr>
          <p:nvPr>
            <p:ph idx="4294967295"/>
          </p:nvPr>
        </p:nvPicPr>
        <p:blipFill>
          <a:blip r:embed="rId5"/>
          <a:stretch/>
        </p:blipFill>
        <p:spPr bwMode="auto">
          <a:xfrm flipH="1">
            <a:off x="2336204" y="4268740"/>
            <a:ext cx="1120886" cy="10598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 bwMode="auto">
          <a:xfrm>
            <a:off x="2293565" y="5445224"/>
            <a:ext cx="1414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Times New Roman"/>
              </a:rPr>
              <a:t>Ульяновская область </a:t>
            </a:r>
            <a:endParaRPr lang="ru-RU" sz="1600" b="1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139952" y="4238030"/>
            <a:ext cx="836313" cy="109651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 bwMode="auto">
          <a:xfrm>
            <a:off x="3949749" y="5445224"/>
            <a:ext cx="1414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Times New Roman"/>
              </a:rPr>
              <a:t>Пензенская область </a:t>
            </a:r>
            <a:endParaRPr lang="ru-RU" sz="1600" b="1"/>
          </a:p>
        </p:txBody>
      </p:sp>
      <p:pic>
        <p:nvPicPr>
          <p:cNvPr id="11" name="Рисунок 10" descr="Герб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1">
            <a:off x="5691807" y="4226070"/>
            <a:ext cx="1112441" cy="114518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 bwMode="auto">
          <a:xfrm>
            <a:off x="5492420" y="5445224"/>
            <a:ext cx="18158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Times New Roman"/>
              </a:rPr>
              <a:t>Нижегородская  область </a:t>
            </a:r>
            <a:endParaRPr lang="ru-RU" sz="1600" b="1"/>
          </a:p>
        </p:txBody>
      </p:sp>
      <p:sp>
        <p:nvSpPr>
          <p:cNvPr id="14" name="TextBox 13"/>
          <p:cNvSpPr txBox="1"/>
          <p:nvPr/>
        </p:nvSpPr>
        <p:spPr bwMode="auto">
          <a:xfrm>
            <a:off x="7329109" y="5445224"/>
            <a:ext cx="18158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Times New Roman"/>
              </a:rPr>
              <a:t>Республика Чувашия</a:t>
            </a:r>
            <a:endParaRPr lang="ru-RU" sz="1600" b="1"/>
          </a:p>
        </p:txBody>
      </p:sp>
      <p:pic>
        <p:nvPicPr>
          <p:cNvPr id="16" name="Рисунок 15" descr="Дубна (Московская область), герб (2003 г.) - векторное изображение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2491517" y="2613564"/>
            <a:ext cx="769975" cy="959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Пущино (Московская область), герб - векторное изображение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3779912" y="2644328"/>
            <a:ext cx="731275" cy="92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5076056" y="2644328"/>
            <a:ext cx="743551" cy="928688"/>
          </a:xfrm>
          <a:prstGeom prst="rect">
            <a:avLst/>
          </a:prstGeom>
        </p:spPr>
      </p:pic>
      <p:pic>
        <p:nvPicPr>
          <p:cNvPr id="19" name="Рисунок 18" descr="Щелково (Московская область), герб (2007 г.) - векторное изображение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7524328" y="2644327"/>
            <a:ext cx="712615" cy="90535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/>
          <p:cNvSpPr txBox="1"/>
          <p:nvPr/>
        </p:nvSpPr>
        <p:spPr bwMode="auto">
          <a:xfrm>
            <a:off x="2411760" y="3635732"/>
            <a:ext cx="11208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Calibri"/>
              </a:rPr>
              <a:t>г</a:t>
            </a:r>
            <a:r>
              <a:rPr lang="ru-RU" sz="1600" b="1">
                <a:latin typeface="Calibri"/>
                <a:ea typeface="Calibri"/>
                <a:cs typeface="Calibri"/>
              </a:rPr>
              <a:t>. Дубна</a:t>
            </a:r>
            <a:endParaRPr lang="ru-RU" sz="1600" b="1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3563888" y="3635732"/>
            <a:ext cx="14810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Calibri"/>
              </a:rPr>
              <a:t>г</a:t>
            </a:r>
            <a:r>
              <a:rPr lang="ru-RU" sz="1600" b="1">
                <a:latin typeface="Calibri"/>
                <a:ea typeface="Calibri"/>
                <a:cs typeface="Calibri"/>
              </a:rPr>
              <a:t>. Пущино</a:t>
            </a:r>
            <a:endParaRPr lang="ru-RU" sz="1600" b="1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4788024" y="3635732"/>
            <a:ext cx="14810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Times New Roman"/>
              </a:rPr>
              <a:t>г</a:t>
            </a:r>
            <a:r>
              <a:rPr lang="ru-RU" sz="1600" b="1">
                <a:latin typeface="Calibri"/>
                <a:ea typeface="Calibri"/>
                <a:cs typeface="Times New Roman"/>
              </a:rPr>
              <a:t>. Егорьевск</a:t>
            </a:r>
            <a:endParaRPr lang="ru-RU" sz="1600" b="1"/>
          </a:p>
        </p:txBody>
      </p:sp>
      <p:sp>
        <p:nvSpPr>
          <p:cNvPr id="23" name="TextBox 22"/>
          <p:cNvSpPr txBox="1"/>
          <p:nvPr/>
        </p:nvSpPr>
        <p:spPr bwMode="auto">
          <a:xfrm>
            <a:off x="7380312" y="3645024"/>
            <a:ext cx="14810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Times New Roman"/>
              </a:rPr>
              <a:t>г</a:t>
            </a:r>
            <a:r>
              <a:rPr lang="ru-RU" sz="1600" b="1">
                <a:latin typeface="Calibri"/>
                <a:ea typeface="Calibri"/>
                <a:cs typeface="Times New Roman"/>
              </a:rPr>
              <a:t>. Щелково</a:t>
            </a:r>
            <a:endParaRPr lang="ru-RU" sz="1600" b="1"/>
          </a:p>
        </p:txBody>
      </p:sp>
      <p:sp>
        <p:nvSpPr>
          <p:cNvPr id="26" name="TextBox 25"/>
          <p:cNvSpPr txBox="1"/>
          <p:nvPr/>
        </p:nvSpPr>
        <p:spPr bwMode="auto">
          <a:xfrm>
            <a:off x="709389" y="4284385"/>
            <a:ext cx="1414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Times New Roman"/>
              </a:rPr>
              <a:t>Республика Мордовия </a:t>
            </a:r>
            <a:endParaRPr lang="ru-RU" sz="1600" b="1"/>
          </a:p>
        </p:txBody>
      </p:sp>
      <p:pic>
        <p:nvPicPr>
          <p:cNvPr id="24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179512" y="468905"/>
            <a:ext cx="1150898" cy="727847"/>
          </a:xfrm>
          <a:prstGeom prst="rect">
            <a:avLst/>
          </a:prstGeom>
          <a:noFill/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2058848" y="549693"/>
            <a:ext cx="469433" cy="46943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3244419" y="400976"/>
            <a:ext cx="1989641" cy="6806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7347861" y="4238030"/>
            <a:ext cx="1079306" cy="1090558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 bwMode="auto">
          <a:xfrm>
            <a:off x="3500101" y="2126248"/>
            <a:ext cx="2952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rgbClr val="0F674A"/>
                </a:solidFill>
                <a:latin typeface="Calibri"/>
                <a:cs typeface="Calibri"/>
              </a:rPr>
              <a:t>Московская область</a:t>
            </a:r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6"/>
          <a:stretch/>
        </p:blipFill>
        <p:spPr bwMode="auto">
          <a:xfrm>
            <a:off x="6372200" y="2644328"/>
            <a:ext cx="725487" cy="8477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2" name="TextBox 31"/>
          <p:cNvSpPr txBox="1"/>
          <p:nvPr/>
        </p:nvSpPr>
        <p:spPr bwMode="auto">
          <a:xfrm>
            <a:off x="6156176" y="3630625"/>
            <a:ext cx="14810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latin typeface="Calibri"/>
                <a:ea typeface="Calibri"/>
                <a:cs typeface="Times New Roman"/>
              </a:rPr>
              <a:t>г</a:t>
            </a:r>
            <a:r>
              <a:rPr lang="ru-RU" sz="1600" b="1">
                <a:latin typeface="Calibri"/>
                <a:ea typeface="Calibri"/>
                <a:cs typeface="Times New Roman"/>
              </a:rPr>
              <a:t>. </a:t>
            </a:r>
            <a:r>
              <a:rPr lang="ru-RU" sz="1600" b="1">
                <a:latin typeface="Calibri"/>
                <a:ea typeface="Calibri"/>
                <a:cs typeface="Times New Roman"/>
              </a:rPr>
              <a:t>Можайск</a:t>
            </a:r>
            <a:endParaRPr lang="ru-RU" sz="1600" b="1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7"/>
          <a:stretch/>
        </p:blipFill>
        <p:spPr bwMode="auto">
          <a:xfrm>
            <a:off x="6288848" y="361469"/>
            <a:ext cx="2027568" cy="195317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Объект 4"/>
          <p:cNvPicPr>
            <a:picLocks noChangeAspect="1"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>
            <a:off x="251520" y="-171400"/>
            <a:ext cx="2088232" cy="2088232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0" y="1587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 rot="10800000">
            <a:off x="3851920" y="404665"/>
            <a:ext cx="5151437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3"/>
          <p:cNvSpPr/>
          <p:nvPr/>
        </p:nvSpPr>
        <p:spPr bwMode="auto">
          <a:xfrm>
            <a:off x="3923928" y="354218"/>
            <a:ext cx="50251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 b="1">
                <a:solidFill>
                  <a:schemeClr val="bg1"/>
                </a:solidFill>
                <a:latin typeface="Times New Roman"/>
                <a:cs typeface="Times New Roman"/>
              </a:rPr>
              <a:t>Партнеры проекта</a:t>
            </a:r>
            <a:endParaRPr/>
          </a:p>
        </p:txBody>
      </p:sp>
      <p:graphicFrame>
        <p:nvGraphicFramePr>
          <p:cNvPr id="7" name="Схема 6"/>
          <p:cNvGraphicFramePr>
            <a:graphicFrameLocks xmlns:a="http://schemas.openxmlformats.org/drawingml/2006/main"/>
          </p:cNvGraphicFramePr>
          <p:nvPr/>
        </p:nvGraphicFramePr>
        <p:xfrm>
          <a:off x="251520" y="1190479"/>
          <a:ext cx="8697566" cy="4752528"/>
          <a:chOff x="0" y="0"/>
          <a:chExt cx="869756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8" r:qs="rId9" r:cs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366263" y="562854"/>
            <a:ext cx="469433" cy="4694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1767712" y="370854"/>
            <a:ext cx="2121592" cy="725487"/>
          </a:xfrm>
          <a:prstGeom prst="rect">
            <a:avLst/>
          </a:prstGeom>
        </p:spPr>
      </p:pic>
      <p:pic>
        <p:nvPicPr>
          <p:cNvPr id="11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156348" y="332656"/>
            <a:ext cx="1150898" cy="727847"/>
          </a:xfrm>
          <a:prstGeom prst="rect">
            <a:avLst/>
          </a:prstGeom>
          <a:noFill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3"/>
          <a:stretch/>
        </p:blipFill>
        <p:spPr bwMode="auto">
          <a:xfrm>
            <a:off x="2123728" y="6076420"/>
            <a:ext cx="416022" cy="52901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Рисунок 12"/>
          <p:cNvPicPr/>
          <p:nvPr/>
        </p:nvPicPr>
        <p:blipFill>
          <a:blip r:embed="rId14"/>
          <a:stretch/>
        </p:blipFill>
        <p:spPr bwMode="auto">
          <a:xfrm>
            <a:off x="2781166" y="6076313"/>
            <a:ext cx="609981" cy="539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 descr="C:\Users\Елена\Downloads\Telegram Desktop\эмблема школы.jpg"/>
          <p:cNvPicPr>
            <a:picLocks noChangeAspect="1" noChangeArrowheads="1"/>
          </p:cNvPicPr>
          <p:nvPr/>
        </p:nvPicPr>
        <p:blipFill>
          <a:blip r:embed="rId15"/>
          <a:stretch/>
        </p:blipFill>
        <p:spPr bwMode="auto">
          <a:xfrm>
            <a:off x="3563888" y="6165303"/>
            <a:ext cx="413253" cy="413253"/>
          </a:xfrm>
          <a:prstGeom prst="rect">
            <a:avLst/>
          </a:prstGeom>
          <a:noFill/>
        </p:spPr>
      </p:pic>
      <p:pic>
        <p:nvPicPr>
          <p:cNvPr id="15" name="Рисунок 14"/>
          <p:cNvPicPr/>
          <p:nvPr/>
        </p:nvPicPr>
        <p:blipFill>
          <a:blip r:embed="rId16"/>
          <a:stretch/>
        </p:blipFill>
        <p:spPr bwMode="auto">
          <a:xfrm>
            <a:off x="5364088" y="6094137"/>
            <a:ext cx="648687" cy="424651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7"/>
          <a:stretch/>
        </p:blipFill>
        <p:spPr bwMode="auto">
          <a:xfrm>
            <a:off x="4067945" y="6093296"/>
            <a:ext cx="576064" cy="549729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8"/>
          <a:stretch/>
        </p:blipFill>
        <p:spPr bwMode="auto">
          <a:xfrm>
            <a:off x="4788024" y="6093296"/>
            <a:ext cx="432048" cy="45096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9"/>
          <a:stretch/>
        </p:blipFill>
        <p:spPr bwMode="auto">
          <a:xfrm>
            <a:off x="6300192" y="6133849"/>
            <a:ext cx="792087" cy="3194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0"/>
          <a:stretch/>
        </p:blipFill>
        <p:spPr bwMode="auto">
          <a:xfrm>
            <a:off x="7236296" y="6022350"/>
            <a:ext cx="487363" cy="49371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1"/>
          <a:stretch/>
        </p:blipFill>
        <p:spPr bwMode="auto">
          <a:xfrm>
            <a:off x="1315046" y="6060120"/>
            <a:ext cx="571865" cy="57186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" name="Рисунок 19"/>
          <p:cNvPicPr/>
          <p:nvPr/>
        </p:nvPicPr>
        <p:blipFill>
          <a:blip r:embed="rId22"/>
          <a:stretch/>
        </p:blipFill>
        <p:spPr bwMode="auto">
          <a:xfrm>
            <a:off x="683568" y="6109464"/>
            <a:ext cx="432048" cy="522521"/>
          </a:xfrm>
          <a:prstGeom prst="rect">
            <a:avLst/>
          </a:prstGeom>
        </p:spPr>
      </p:pic>
      <p:pic>
        <p:nvPicPr>
          <p:cNvPr id="21" name="Рисунок 20" descr="Народное телевидение Мордовии | Телепедия | Fandom"/>
          <p:cNvPicPr/>
          <p:nvPr/>
        </p:nvPicPr>
        <p:blipFill>
          <a:blip r:embed="rId23"/>
          <a:stretch/>
        </p:blipFill>
        <p:spPr bwMode="auto">
          <a:xfrm>
            <a:off x="7884369" y="6165303"/>
            <a:ext cx="792087" cy="30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0" t="9925" r="16067" b="0"/>
          <a:stretch/>
        </p:blipFill>
        <p:spPr bwMode="auto">
          <a:xfrm flipH="1">
            <a:off x="-36512" y="-24"/>
            <a:ext cx="9143999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3"/>
          <a:srcRect l="63932" t="0" r="0" b="0"/>
          <a:stretch/>
        </p:blipFill>
        <p:spPr bwMode="auto">
          <a:xfrm flipH="1">
            <a:off x="-36512" y="27384"/>
            <a:ext cx="3298004" cy="6858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4" name="Picture 3" descr="C:\Users\Елена\Desktop\Первые действуют в формате Эко\В действии_красный лого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79512" y="468905"/>
            <a:ext cx="1150898" cy="727847"/>
          </a:xfrm>
          <a:prstGeom prst="rect">
            <a:avLst/>
          </a:prstGeom>
          <a:noFill/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058848" y="549693"/>
            <a:ext cx="469433" cy="46943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244419" y="400976"/>
            <a:ext cx="1989641" cy="68066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288848" y="361469"/>
            <a:ext cx="2027568" cy="1953179"/>
          </a:xfrm>
          <a:prstGeom prst="rect">
            <a:avLst/>
          </a:prstGeom>
          <a:noFill/>
        </p:spPr>
      </p:pic>
      <p:pic>
        <p:nvPicPr>
          <p:cNvPr id="34" name="Рисунок 2" descr="vk-128x128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904892" y="4006998"/>
            <a:ext cx="476250" cy="476250"/>
          </a:xfrm>
          <a:prstGeom prst="rect">
            <a:avLst/>
          </a:prstGeom>
          <a:noFill/>
        </p:spPr>
      </p:pic>
      <p:pic>
        <p:nvPicPr>
          <p:cNvPr id="35" name="Рисунок 6" descr="youtube-1-128x128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868000" y="4624498"/>
            <a:ext cx="582994" cy="677899"/>
          </a:xfrm>
          <a:prstGeom prst="rect">
            <a:avLst/>
          </a:prstGeom>
          <a:noFill/>
        </p:spPr>
      </p:pic>
      <p:sp>
        <p:nvSpPr>
          <p:cNvPr id="36" name="Rectangle 8"/>
          <p:cNvSpPr>
            <a:spLocks noChangeArrowheads="1"/>
          </p:cNvSpPr>
          <p:nvPr/>
        </p:nvSpPr>
        <p:spPr bwMode="auto">
          <a:xfrm>
            <a:off x="1500165" y="2292486"/>
            <a:ext cx="294824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>
                <a:ln>
                  <a:noFill/>
                </a:ln>
                <a:solidFill>
                  <a:srgbClr val="003300"/>
                </a:solidFill>
                <a:latin typeface="Garamond"/>
                <a:ea typeface="Times New Roman"/>
                <a:cs typeface="Times New Roman"/>
              </a:rPr>
              <a:t>Сайт ДЭО «Зеленый мир»</a:t>
            </a:r>
            <a:br>
              <a:rPr lang="ru-RU" sz="2000" b="0" i="0" u="none" strike="noStrike" cap="none">
                <a:ln>
                  <a:noFill/>
                </a:ln>
                <a:solidFill>
                  <a:srgbClr val="003300"/>
                </a:solidFill>
                <a:latin typeface="Garamond"/>
                <a:ea typeface="Times New Roman"/>
                <a:cs typeface="Times New Roman"/>
              </a:rPr>
            </a:br>
            <a:r>
              <a:rPr lang="ru-RU" sz="2000" b="0" i="0" u="none" strike="noStrike" cap="none">
                <a:ln>
                  <a:noFill/>
                </a:ln>
                <a:solidFill>
                  <a:srgbClr val="003300"/>
                </a:solidFill>
                <a:latin typeface="Garamond"/>
                <a:ea typeface="Times New Roman"/>
                <a:cs typeface="Times New Roman"/>
              </a:rPr>
              <a:t>http://zelmir.org/</a:t>
            </a:r>
            <a:endParaRPr lang="ru-RU" sz="1000" b="0" i="0" u="none" strike="noStrike" cap="none">
              <a:ln>
                <a:noFill/>
              </a:ln>
              <a:solidFill>
                <a:srgbClr val="003300"/>
              </a:solidFill>
              <a:latin typeface="Garamond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400" b="0" i="0" u="none" strike="noStrike" cap="none">
              <a:ln>
                <a:noFill/>
              </a:ln>
              <a:solidFill>
                <a:srgbClr val="003300"/>
              </a:solidFill>
              <a:latin typeface="Garamond"/>
              <a:cs typeface="Times New Roman"/>
            </a:endParaRPr>
          </a:p>
        </p:txBody>
      </p:sp>
      <p:pic>
        <p:nvPicPr>
          <p:cNvPr id="37" name="Рисунок 36" descr="C:\Documents and Settings\Пользователь\Рабочий стол\Лис-эмблема.jpg"/>
          <p:cNvPicPr/>
          <p:nvPr/>
        </p:nvPicPr>
        <p:blipFill>
          <a:blip r:embed="rId10">
            <a:lum bright="-5000" contrast="-8000"/>
          </a:blip>
          <a:stretch/>
        </p:blipFill>
        <p:spPr bwMode="auto">
          <a:xfrm>
            <a:off x="863436" y="2325814"/>
            <a:ext cx="479563" cy="495301"/>
          </a:xfrm>
          <a:prstGeom prst="flowChartConnector">
            <a:avLst/>
          </a:prstGeom>
          <a:ln w="127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1500165" y="4078435"/>
            <a:ext cx="3575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>
                <a:ln>
                  <a:noFill/>
                </a:ln>
                <a:solidFill>
                  <a:srgbClr val="003300"/>
                </a:solidFill>
                <a:latin typeface="Garamond"/>
                <a:ea typeface="Times New Roman"/>
                <a:cs typeface="Times New Roman"/>
              </a:rPr>
              <a:t>https://vk.com/deo_zelenyj_mir</a:t>
            </a:r>
            <a:endParaRPr lang="ru-RU" sz="2800" b="0" i="0" u="none" strike="noStrike" cap="none">
              <a:ln>
                <a:noFill/>
              </a:ln>
              <a:solidFill>
                <a:srgbClr val="003300"/>
              </a:solidFill>
              <a:latin typeface="Garamond"/>
              <a:cs typeface="Arial"/>
            </a:endParaRPr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>
            <a:off x="1481145" y="3149742"/>
            <a:ext cx="41624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i="0" u="none" strike="noStrike" cap="none">
                <a:ln>
                  <a:noFill/>
                </a:ln>
                <a:solidFill>
                  <a:srgbClr val="003300"/>
                </a:solidFill>
                <a:latin typeface="Garamond"/>
                <a:ea typeface="Times New Roman"/>
                <a:cs typeface="Times New Roman"/>
              </a:rPr>
              <a:t>Электронная почта: zelmir13rus@gmail.com</a:t>
            </a:r>
            <a:endParaRPr lang="ru-RU" sz="2800" i="0" u="none" strike="noStrike" cap="none">
              <a:ln>
                <a:noFill/>
              </a:ln>
              <a:solidFill>
                <a:srgbClr val="003300"/>
              </a:solidFill>
              <a:latin typeface="Garamond"/>
              <a:cs typeface="Arial"/>
            </a:endParaRPr>
          </a:p>
        </p:txBody>
      </p:sp>
      <p:pic>
        <p:nvPicPr>
          <p:cNvPr id="40" name="Picture 14" descr="https://img2.freepng.ru/20180620/yus/kisspng-email-webmail-gmail-web-hosting-service-5b2a98f78ac826.3332389515295183275685.jpg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857224" y="3221180"/>
            <a:ext cx="552450" cy="552450"/>
          </a:xfrm>
          <a:prstGeom prst="rect">
            <a:avLst/>
          </a:prstGeom>
          <a:noFill/>
        </p:spPr>
      </p:pic>
      <p:sp>
        <p:nvSpPr>
          <p:cNvPr id="41" name="Rectangle 15"/>
          <p:cNvSpPr>
            <a:spLocks noChangeArrowheads="1"/>
          </p:cNvSpPr>
          <p:nvPr/>
        </p:nvSpPr>
        <p:spPr bwMode="auto">
          <a:xfrm>
            <a:off x="1500165" y="5435758"/>
            <a:ext cx="37814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i="0" u="none" strike="noStrike" cap="none">
                <a:ln>
                  <a:noFill/>
                </a:ln>
                <a:solidFill>
                  <a:srgbClr val="003300"/>
                </a:solidFill>
                <a:latin typeface="Garamond"/>
                <a:ea typeface="Times New Roman"/>
                <a:cs typeface="Times New Roman"/>
              </a:rPr>
              <a:t>Контактный телефон:</a:t>
            </a:r>
            <a:endParaRPr lang="ru-RU" sz="2000" i="0" u="none" strike="noStrike" cap="none">
              <a:ln>
                <a:noFill/>
              </a:ln>
              <a:solidFill>
                <a:srgbClr val="003300"/>
              </a:solidFill>
              <a:latin typeface="Garamond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i="0" u="none" strike="noStrike" cap="none">
                <a:ln>
                  <a:noFill/>
                </a:ln>
                <a:solidFill>
                  <a:srgbClr val="003300"/>
                </a:solidFill>
                <a:latin typeface="Garamond"/>
                <a:ea typeface="Times New Roman"/>
                <a:cs typeface="Times New Roman"/>
              </a:rPr>
              <a:t>(8 8342) 47- 95-29</a:t>
            </a:r>
            <a:endParaRPr lang="ru-RU" sz="2000" i="0" u="none" strike="noStrike" cap="none">
              <a:ln>
                <a:noFill/>
              </a:ln>
              <a:solidFill>
                <a:srgbClr val="003300"/>
              </a:solidFill>
              <a:latin typeface="Garamond"/>
              <a:cs typeface="Times New Roman"/>
            </a:endParaRPr>
          </a:p>
        </p:txBody>
      </p:sp>
      <p:pic>
        <p:nvPicPr>
          <p:cNvPr id="42" name="Picture 17" descr="https://st03.kakprosto.ru/images/article/2011/11/14/1_5254ff4ca016e5254ff4ca01ad.png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>
            <a:off x="945149" y="5540522"/>
            <a:ext cx="489968" cy="466725"/>
          </a:xfrm>
          <a:prstGeom prst="rect">
            <a:avLst/>
          </a:prstGeom>
          <a:noFill/>
        </p:spPr>
      </p:pic>
      <p:sp>
        <p:nvSpPr>
          <p:cNvPr id="43" name="Прямоугольник 42"/>
          <p:cNvSpPr/>
          <p:nvPr/>
        </p:nvSpPr>
        <p:spPr bwMode="auto">
          <a:xfrm>
            <a:off x="1500165" y="464994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latin typeface="Garamond"/>
              </a:rPr>
              <a:t>https://www.youtube.com/channel/ UCi9DjViNQj0l4yyuf2bS8Ww</a:t>
            </a:r>
            <a:endParaRPr/>
          </a:p>
        </p:txBody>
      </p:sp>
      <p:pic>
        <p:nvPicPr>
          <p:cNvPr id="44" name="Рисунок 43"/>
          <p:cNvPicPr/>
          <p:nvPr/>
        </p:nvPicPr>
        <p:blipFill>
          <a:blip r:embed="rId13"/>
          <a:stretch/>
        </p:blipFill>
        <p:spPr bwMode="auto">
          <a:xfrm>
            <a:off x="5214942" y="2863990"/>
            <a:ext cx="3455222" cy="3239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Arial"/>
        <a:cs typeface="Arial"/>
      </a:majorFont>
      <a:minorFont>
        <a:latin typeface="Tw Cen MT"/>
        <a:ea typeface="Arial"/>
        <a:cs typeface="Arial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0</TotalTime>
  <Words>0</Words>
  <Application>R7-Office/2024.1.1.375</Application>
  <DocSecurity>0</DocSecurity>
  <PresentationFormat>Экран (4:3)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Manager/>
  <Company>HP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нано ....</dc:creator>
  <cp:keywords/>
  <dc:description/>
  <dc:identifier/>
  <dc:language/>
  <cp:lastModifiedBy>Елена Ио</cp:lastModifiedBy>
  <cp:revision>267</cp:revision>
  <dcterms:created xsi:type="dcterms:W3CDTF">2023-03-18T19:38:16Z</dcterms:created>
  <dcterms:modified xsi:type="dcterms:W3CDTF">2024-12-13T09:19:50Z</dcterms:modified>
  <cp:category/>
  <cp:contentStatus/>
  <cp:version/>
</cp:coreProperties>
</file>