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393" y="79464"/>
            <a:ext cx="9339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Певец леса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Д. Н. </a:t>
            </a:r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Кайгородов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1846-1924 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13777" cy="5275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1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ile.mobilmusic.ru/28/e2/f7/5078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7" y="1"/>
            <a:ext cx="9146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90\Desktop\Фото Кайгородов\kajgorodjv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823264" cy="4377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0752" y="5229200"/>
            <a:ext cx="4573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Кайгородов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Д. Н. 1846-1924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69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216"/>
            <a:ext cx="9144000" cy="694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483767" y="1340768"/>
            <a:ext cx="54006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природой одной он жизнью дышал: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Ручья разумел лепетание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говор древесных листов понимал,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чувствовал трав прозябание;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Была ему звездная книга ясна,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 ним говорила морская волна.</a:t>
            </a:r>
          </a:p>
          <a:p>
            <a:pPr algn="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Е. Баратынский.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32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90\Desktop\Фото Кайгородов\kaygorodov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64" y="1052736"/>
            <a:ext cx="4154976" cy="4608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6" y="728700"/>
            <a:ext cx="4523754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226" y="4869160"/>
            <a:ext cx="4853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Лесной институт где учился Д.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Кайгородов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633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user90\Desktop\Фото Кайгородов\dmitriy-kaygorodov-besedy-o-russkom-lese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5" r="11575" b="3059"/>
          <a:stretch/>
        </p:blipFill>
        <p:spPr bwMode="auto">
          <a:xfrm>
            <a:off x="1051248" y="1196752"/>
            <a:ext cx="3099446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Lef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C:\Users\user90\Desktop\Фото Кайгородов\7742a.jpg.500x500_q85_crop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1721126"/>
            <a:ext cx="3163625" cy="3515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33659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Беседы о русском лесе. &quot;Белый город&quot;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46"/>
            <a:ext cx="9161579" cy="684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55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fotoplex.ru/photos/minister/oboi/i-9895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52332"/>
            <a:ext cx="6804248" cy="5186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6217" y="764704"/>
            <a:ext cx="2627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Кто тебя, о, чудный лес,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Возрастил так величаво?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 Творца хочу хвалить,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Пока голос мой не смолкнет.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1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5097"/>
            <a:ext cx="8784976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0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icrolls.com/wallpaper/8/8299-Blossoming_Wild_Flowers_Vol_3_No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90\Desktop\Фото Кайгородов\P7300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2" t="13533" r="25878" b="5029"/>
          <a:stretch/>
        </p:blipFill>
        <p:spPr bwMode="auto">
          <a:xfrm>
            <a:off x="275928" y="188640"/>
            <a:ext cx="3947864" cy="5464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7" y="836712"/>
            <a:ext cx="4788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 – чудная книга, доставляющая много наслаждений тому, кто умеет в ней читать.  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1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ackgrounds with painted flowers 3 Фоны с нарисованными цветами 3 &quot; Территория дизайнера и веб-мастера - Клипарты, Шаблоны, Ик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"/>
            <a:ext cx="9252519" cy="685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20" y="1"/>
            <a:ext cx="6335465" cy="4748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55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90\Desktop\Фото Кайгородов\10044b.jpg.500x500_q85_crop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5" y="161865"/>
            <a:ext cx="3271427" cy="35889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267" name="Picture 3" descr="C:\Users\user90\Desktop\Фото Кайгородов\25754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15276"/>
            <a:ext cx="2523744" cy="3267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4" name="Picture 2" descr="C:\Users\user90\Desktop\Фото Кайгородов\242-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61865"/>
            <a:ext cx="2268872" cy="3562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6" name="Picture 2" descr="Мой день в фотографиях - Страница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225" y="135023"/>
            <a:ext cx="2180255" cy="3077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амая маленькая птица мира, самые небольшие птицы на планет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znayvse.ru/images/stories/uzn_140628831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42" y="4149080"/>
            <a:ext cx="2834158" cy="2225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8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olmebel.ru/images/photoprint/peuzazh/2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5076056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1391139"/>
            <a:ext cx="40679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Кайгородов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мечтал: «Признаться,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Мне рисуется в далеком будущем (а может и не так уж далеком!) такой заманчивый идеал: с появлением первого зеленого листа на дереве двери всех классов (кроме последнего) закрываются, все уроки прекращаются, кроме уроков природоведения, и уроки переносятся в ту великую аудиторию под открытым небом, на кафедре которой восседает самый великий в мире профессор – Природа!»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90\Desktop\Фото Кайгородов\P73002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1" y="74258"/>
            <a:ext cx="8945977" cy="670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11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96526"/>
            <a:ext cx="7805327" cy="5203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1150" y="188640"/>
            <a:ext cx="8475306" cy="707886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4128" y="6381328"/>
            <a:ext cx="3419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И.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66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166</TotalTime>
  <Words>180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user90</dc:creator>
  <cp:lastModifiedBy>122352352</cp:lastModifiedBy>
  <cp:revision>20</cp:revision>
  <dcterms:created xsi:type="dcterms:W3CDTF">2014-09-15T10:31:09Z</dcterms:created>
  <dcterms:modified xsi:type="dcterms:W3CDTF">2015-11-27T14:14:15Z</dcterms:modified>
</cp:coreProperties>
</file>