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  <p:sldMasterId id="2147483684" r:id="rId3"/>
    <p:sldMasterId id="2147483696" r:id="rId4"/>
  </p:sldMasterIdLst>
  <p:sldIdLst>
    <p:sldId id="261" r:id="rId5"/>
    <p:sldId id="256" r:id="rId6"/>
    <p:sldId id="257" r:id="rId7"/>
    <p:sldId id="258" r:id="rId8"/>
    <p:sldId id="260" r:id="rId9"/>
    <p:sldId id="259" r:id="rId10"/>
    <p:sldId id="274" r:id="rId11"/>
    <p:sldId id="262" r:id="rId12"/>
    <p:sldId id="272" r:id="rId13"/>
    <p:sldId id="273" r:id="rId14"/>
    <p:sldId id="271" r:id="rId15"/>
    <p:sldId id="267" r:id="rId16"/>
    <p:sldId id="275" r:id="rId17"/>
    <p:sldId id="269" r:id="rId18"/>
    <p:sldId id="276" r:id="rId19"/>
    <p:sldId id="268" r:id="rId20"/>
    <p:sldId id="270" r:id="rId2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1092" y="-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647EBE-CBC7-452A-AF4D-80B9DFAC425C}" type="datetimeFigureOut">
              <a:rPr lang="fr-F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27/11/2015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A9BAF3-D011-4DD7-8BE4-39AE67AF16E4}" type="slidenum">
              <a:rPr lang="fr-F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6262400"/>
      </p:ext>
    </p:extLst>
  </p:cSld>
  <p:clrMapOvr>
    <a:masterClrMapping/>
  </p:clrMapOvr>
  <p:transition spd="slow">
    <p:wip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5243F0-3DCC-467A-BA39-E5C9747A0A83}" type="datetimeFigureOut">
              <a:rPr lang="fr-F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27/11/2015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3AAB29-8EEE-4860-9915-B27271A86EB9}" type="slidenum">
              <a:rPr lang="fr-F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7826490"/>
      </p:ext>
    </p:extLst>
  </p:cSld>
  <p:clrMapOvr>
    <a:masterClrMapping/>
  </p:clrMapOvr>
  <p:transition spd="slow">
    <p:wip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83AF45-1AA1-44A0-B1F2-6562F3925DBF}" type="datetimeFigureOut">
              <a:rPr lang="fr-F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27/11/2015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8BE9C5-40DB-41B5-A3F8-9D423CB8F3FB}" type="slidenum">
              <a:rPr lang="fr-F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2027051"/>
      </p:ext>
    </p:extLst>
  </p:cSld>
  <p:clrMapOvr>
    <a:masterClrMapping/>
  </p:clrMapOvr>
  <p:transition spd="slow">
    <p:wip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fr-FR"/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CAF77C-7F38-4CEF-9AAA-953C7EF208BA}" type="datetimeFigureOut">
              <a:rPr lang="fr-F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27/11/2015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F8D7DA-679A-4306-9C05-048666F9D292}" type="slidenum">
              <a:rPr lang="fr-F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7860921"/>
      </p:ext>
    </p:extLst>
  </p:cSld>
  <p:clrMapOvr>
    <a:masterClrMapping/>
  </p:clrMapOvr>
  <p:transition spd="slow">
    <p:wip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fr-FR"/>
          </a:p>
        </p:txBody>
      </p:sp>
      <p:sp>
        <p:nvSpPr>
          <p:cNvPr id="7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78E6D6-EE48-4AEA-B9CB-F2452702F2CA}" type="datetimeFigureOut">
              <a:rPr lang="fr-F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27/11/2015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DF2CF3-CB4C-4B44-B331-10B66EFD4BDE}" type="slidenum">
              <a:rPr lang="fr-F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0466388"/>
      </p:ext>
    </p:extLst>
  </p:cSld>
  <p:clrMapOvr>
    <a:masterClrMapping/>
  </p:clrMapOvr>
  <p:transition spd="slow">
    <p:wip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fr-FR"/>
          </a:p>
        </p:txBody>
      </p:sp>
      <p:sp>
        <p:nvSpPr>
          <p:cNvPr id="3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94A002-B9AF-4532-89CE-1DF1B23038EE}" type="datetimeFigureOut">
              <a:rPr lang="fr-F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27/11/2015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BEB8B0-8CCA-459D-BFA6-8D22CCD11732}" type="slidenum">
              <a:rPr lang="fr-F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1173140"/>
      </p:ext>
    </p:extLst>
  </p:cSld>
  <p:clrMapOvr>
    <a:masterClrMapping/>
  </p:clrMapOvr>
  <p:transition spd="slow">
    <p:wip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1860A4-0092-41A6-A0DA-5C21B0E6F9C3}" type="datetimeFigureOut">
              <a:rPr lang="fr-F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27/11/2015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5473E8-1420-4962-A0E7-5C17067878B4}" type="slidenum">
              <a:rPr lang="fr-F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9329490"/>
      </p:ext>
    </p:extLst>
  </p:cSld>
  <p:clrMapOvr>
    <a:masterClrMapping/>
  </p:clrMapOvr>
  <p:transition spd="slow">
    <p:wip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53B1E5-D206-4857-9063-6C45FC54AE26}" type="datetimeFigureOut">
              <a:rPr lang="fr-F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27/11/2015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E359AB-FD80-409D-B17E-6273D6A280E4}" type="slidenum">
              <a:rPr lang="fr-F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0865223"/>
      </p:ext>
    </p:extLst>
  </p:cSld>
  <p:clrMapOvr>
    <a:masterClrMapping/>
  </p:clrMapOvr>
  <p:transition spd="slow">
    <p:wip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fr-FR" noProof="0" smtClean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676F19-4CCC-413E-B4A1-ABAB57D891F4}" type="datetimeFigureOut">
              <a:rPr lang="fr-F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27/11/2015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C0B7E6-AC58-44E1-97C5-E79757F19A48}" type="slidenum">
              <a:rPr lang="fr-F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3012188"/>
      </p:ext>
    </p:extLst>
  </p:cSld>
  <p:clrMapOvr>
    <a:masterClrMapping/>
  </p:clrMapOvr>
  <p:transition spd="slow">
    <p:wip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DD6911-70F2-4366-98DF-37C825C21B6E}" type="datetimeFigureOut">
              <a:rPr lang="fr-F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27/11/2015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5A5909-EA1A-4279-9552-09948FC62EE5}" type="slidenum">
              <a:rPr lang="fr-F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6623538"/>
      </p:ext>
    </p:extLst>
  </p:cSld>
  <p:clrMapOvr>
    <a:masterClrMapping/>
  </p:clrMapOvr>
  <p:transition spd="slow">
    <p:wip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16E381-3985-4690-ACA6-FC574699F8F3}" type="datetimeFigureOut">
              <a:rPr lang="fr-F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27/11/2015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55AEAD-01C0-4D9D-B712-F5650751A6D9}" type="slidenum">
              <a:rPr lang="fr-F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704643"/>
      </p:ext>
    </p:extLst>
  </p:cSld>
  <p:clrMapOvr>
    <a:masterClrMapping/>
  </p:clrMapOvr>
  <p:transition spd="slow">
    <p:wip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27.11.2015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27.11.2015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27.11.2015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27.11.2015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27.11.2015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27.11.2015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27.11.2015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27.11.2015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27.11.2015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27.11.2015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27.11.2015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27.11.2015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8288285"/>
      </p:ext>
    </p:extLst>
  </p:cSld>
  <p:clrMapOvr>
    <a:masterClrMapping/>
  </p:clrMapOvr>
  <p:transition spd="slow">
    <p:wip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27.11.2015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7429272"/>
      </p:ext>
    </p:extLst>
  </p:cSld>
  <p:clrMapOvr>
    <a:masterClrMapping/>
  </p:clrMapOvr>
  <p:transition spd="slow">
    <p:wip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27.11.2015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3177648"/>
      </p:ext>
    </p:extLst>
  </p:cSld>
  <p:clrMapOvr>
    <a:masterClrMapping/>
  </p:clrMapOvr>
  <p:transition spd="slow">
    <p:wip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27.11.2015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0867566"/>
      </p:ext>
    </p:extLst>
  </p:cSld>
  <p:clrMapOvr>
    <a:masterClrMapping/>
  </p:clrMapOvr>
  <p:transition spd="slow">
    <p:wip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27.11.2015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6549358"/>
      </p:ext>
    </p:extLst>
  </p:cSld>
  <p:clrMapOvr>
    <a:masterClrMapping/>
  </p:clrMapOvr>
  <p:transition spd="slow">
    <p:wip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27.11.2015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6139352"/>
      </p:ext>
    </p:extLst>
  </p:cSld>
  <p:clrMapOvr>
    <a:masterClrMapping/>
  </p:clrMapOvr>
  <p:transition spd="slow">
    <p:wip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27.11.2015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3795890"/>
      </p:ext>
    </p:extLst>
  </p:cSld>
  <p:clrMapOvr>
    <a:masterClrMapping/>
  </p:clrMapOvr>
  <p:transition spd="slow">
    <p:wip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27.11.2015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2794388"/>
      </p:ext>
    </p:extLst>
  </p:cSld>
  <p:clrMapOvr>
    <a:masterClrMapping/>
  </p:clrMapOvr>
  <p:transition spd="slow">
    <p:wip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27.11.2015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4166574"/>
      </p:ext>
    </p:extLst>
  </p:cSld>
  <p:clrMapOvr>
    <a:masterClrMapping/>
  </p:clrMapOvr>
  <p:transition spd="slow">
    <p:wip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27.11.2015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6072980"/>
      </p:ext>
    </p:extLst>
  </p:cSld>
  <p:clrMapOvr>
    <a:masterClrMapping/>
  </p:clrMapOvr>
  <p:transition spd="slow">
    <p:wip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27.11.2015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9373257"/>
      </p:ext>
    </p:extLst>
  </p:cSld>
  <p:clrMapOvr>
    <a:masterClrMapping/>
  </p:clrMapOvr>
  <p:transition spd="slow">
    <p:wip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D04030-3F07-4470-9A42-98BD04B6F77D}" type="datetimeFigureOut">
              <a:rPr lang="fr-F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27/11/2015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6B3BAB-ADD4-4372-BEE0-7E966C096F37}" type="slidenum">
              <a:rPr lang="fr-F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9603774"/>
      </p:ext>
    </p:extLst>
  </p:cSld>
  <p:clrMapOvr>
    <a:masterClrMapping/>
  </p:clrMapOvr>
  <p:transition spd="slow">
    <p:wip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FC464E-72FC-43B3-9100-959B1EEFA2D5}" type="datetimeFigureOut">
              <a:rPr lang="fr-F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27/11/2015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8FB409-CCAC-4C74-AF0E-29E129175E1E}" type="slidenum">
              <a:rPr lang="fr-F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9050449"/>
      </p:ext>
    </p:extLst>
  </p:cSld>
  <p:clrMapOvr>
    <a:masterClrMapping/>
  </p:clrMapOvr>
  <p:transition spd="slow">
    <p:wip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9EE32C-77CA-426E-B18E-289C1FCCCC4F}" type="datetimeFigureOut">
              <a:rPr lang="fr-F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27/11/2015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5919E5-60C1-4429-9BAE-D5EF2B88416B}" type="slidenum">
              <a:rPr lang="fr-F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2359750"/>
      </p:ext>
    </p:extLst>
  </p:cSld>
  <p:clrMapOvr>
    <a:masterClrMapping/>
  </p:clrMapOvr>
  <p:transition spd="slow">
    <p:wip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fr-FR"/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462929-1664-4881-9C5C-8E75DBCD402C}" type="datetimeFigureOut">
              <a:rPr lang="fr-F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27/11/2015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C9DA80-7962-40C1-BF2E-A80963E46124}" type="slidenum">
              <a:rPr lang="fr-F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9512028"/>
      </p:ext>
    </p:extLst>
  </p:cSld>
  <p:clrMapOvr>
    <a:masterClrMapping/>
  </p:clrMapOvr>
  <p:transition spd="slow">
    <p:wip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fr-FR"/>
          </a:p>
        </p:txBody>
      </p:sp>
      <p:sp>
        <p:nvSpPr>
          <p:cNvPr id="7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2A3974-8B42-4DFE-AC93-AE3B85CB448F}" type="datetimeFigureOut">
              <a:rPr lang="fr-F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27/11/2015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198310-A8B7-4342-94F3-ADE3C4FAB2DD}" type="slidenum">
              <a:rPr lang="fr-F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9482118"/>
      </p:ext>
    </p:extLst>
  </p:cSld>
  <p:clrMapOvr>
    <a:masterClrMapping/>
  </p:clrMapOvr>
  <p:transition spd="slow">
    <p:wip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fr-FR"/>
          </a:p>
        </p:txBody>
      </p:sp>
      <p:sp>
        <p:nvSpPr>
          <p:cNvPr id="3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968D4E-C2AC-45F9-86D0-ED887032C6F0}" type="datetimeFigureOut">
              <a:rPr lang="fr-F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27/11/2015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A3E4AD-B523-4E0E-B3F3-020249BD4E08}" type="slidenum">
              <a:rPr lang="fr-F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375960"/>
      </p:ext>
    </p:extLst>
  </p:cSld>
  <p:clrMapOvr>
    <a:masterClrMapping/>
  </p:clrMapOvr>
  <p:transition spd="slow">
    <p:wip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D2CA5C-A6F4-4427-8357-AF59E989AC06}" type="datetimeFigureOut">
              <a:rPr lang="fr-F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27/11/2015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04E0E1-7A02-4248-B4C7-FB3D6DCAA9AF}" type="slidenum">
              <a:rPr lang="fr-F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5626584"/>
      </p:ext>
    </p:extLst>
  </p:cSld>
  <p:clrMapOvr>
    <a:masterClrMapping/>
  </p:clrMapOvr>
  <p:transition spd="slow">
    <p:wip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45AA43-5EB8-4B0A-92C5-ABFCDAA21FF1}" type="datetimeFigureOut">
              <a:rPr lang="fr-F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27/11/2015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885C4F-D114-4DF0-91B8-CE13188BAD88}" type="slidenum">
              <a:rPr lang="fr-F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7372766"/>
      </p:ext>
    </p:extLst>
  </p:cSld>
  <p:clrMapOvr>
    <a:masterClrMapping/>
  </p:clrMapOvr>
  <p:transition spd="slow">
    <p:wip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fr-FR" noProof="0" smtClean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17DA82-E4C1-4B9B-B3B5-98EF2153B949}" type="datetimeFigureOut">
              <a:rPr lang="fr-F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27/11/2015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46BE9D-A8F1-4031-B6F2-4D82B6878A77}" type="slidenum">
              <a:rPr lang="fr-F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7497598"/>
      </p:ext>
    </p:extLst>
  </p:cSld>
  <p:clrMapOvr>
    <a:masterClrMapping/>
  </p:clrMapOvr>
  <p:transition spd="slow">
    <p:wip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29F38E-A0FD-4F4C-AC1C-973EEC731B71}" type="datetimeFigureOut">
              <a:rPr lang="fr-F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27/11/2015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D0DE5C-BBF4-4C90-8AF2-D3F7CB51640E}" type="slidenum">
              <a:rPr lang="fr-F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9357560"/>
      </p:ext>
    </p:extLst>
  </p:cSld>
  <p:clrMapOvr>
    <a:masterClrMapping/>
  </p:clrMapOvr>
  <p:transition spd="slow">
    <p:wip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E957CF-5EDB-4662-B723-E4938A948B53}" type="datetimeFigureOut">
              <a:rPr lang="fr-F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27/11/2015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F4A0B1-20E0-4A64-9352-E171E21A4E14}" type="slidenum">
              <a:rPr lang="fr-F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7046391"/>
      </p:ext>
    </p:extLst>
  </p:cSld>
  <p:clrMapOvr>
    <a:masterClrMapping/>
  </p:clrMapOvr>
  <p:transition spd="slow">
    <p:wip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Espace réservé du titre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 style du titre</a:t>
            </a:r>
          </a:p>
        </p:txBody>
      </p:sp>
      <p:sp>
        <p:nvSpPr>
          <p:cNvPr id="1027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9B188101-137E-46EB-A224-A8505EAE1BD6}" type="datetimeFigureOut">
              <a:rPr lang="fr-F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27/11/2015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C73ECA2E-D345-4A2A-8A37-5860BDEEB3A1}" type="slidenum">
              <a:rPr lang="fr-F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89978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spd="slow">
    <p:wipe/>
  </p:transition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27.11.2015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ransition spd="slow">
    <p:wipe/>
  </p:transition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27.11.2015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74429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ransition spd="slow">
    <p:wipe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Espace réservé du titre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 style du titre</a:t>
            </a:r>
          </a:p>
        </p:txBody>
      </p:sp>
      <p:sp>
        <p:nvSpPr>
          <p:cNvPr id="1027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AE536196-7247-4F33-9F3F-C65065B10B87}" type="datetimeFigureOut">
              <a:rPr lang="fr-F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27/11/2015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0000CA6F-FBAD-4DE8-960C-FFBE05B26E92}" type="slidenum">
              <a:rPr lang="fr-F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09890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ransition spd="slow">
    <p:wipe/>
  </p:transition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jpe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.jpeg"/><Relationship Id="rId5" Type="http://schemas.microsoft.com/office/2007/relationships/hdphoto" Target="../media/hdphoto2.wdp"/><Relationship Id="rId4" Type="http://schemas.openxmlformats.org/officeDocument/2006/relationships/image" Target="../media/image2.jpeg"/><Relationship Id="rId9" Type="http://schemas.microsoft.com/office/2007/relationships/hdphoto" Target="../media/hdphoto4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4.xml"/><Relationship Id="rId4" Type="http://schemas.microsoft.com/office/2007/relationships/hdphoto" Target="../media/hdphoto5.wdp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7.wdp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8.wdp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9.wdp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10.wdp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8" Type="http://schemas.microsoft.com/office/2007/relationships/hdphoto" Target="../media/hdphoto13.wdp"/><Relationship Id="rId3" Type="http://schemas.openxmlformats.org/officeDocument/2006/relationships/image" Target="../media/image12.jpeg"/><Relationship Id="rId7" Type="http://schemas.openxmlformats.org/officeDocument/2006/relationships/image" Target="../media/image14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8.xml"/><Relationship Id="rId6" Type="http://schemas.microsoft.com/office/2007/relationships/hdphoto" Target="../media/hdphoto12.wdp"/><Relationship Id="rId5" Type="http://schemas.openxmlformats.org/officeDocument/2006/relationships/image" Target="../media/image13.jpeg"/><Relationship Id="rId4" Type="http://schemas.microsoft.com/office/2007/relationships/hdphoto" Target="../media/hdphoto11.wdp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14.wdp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9.xml"/><Relationship Id="rId5" Type="http://schemas.microsoft.com/office/2007/relationships/hdphoto" Target="../media/hdphoto15.wdp"/><Relationship Id="rId4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8" Type="http://schemas.microsoft.com/office/2007/relationships/hdphoto" Target="../media/hdphoto18.wdp"/><Relationship Id="rId3" Type="http://schemas.openxmlformats.org/officeDocument/2006/relationships/image" Target="../media/image18.jpeg"/><Relationship Id="rId7" Type="http://schemas.openxmlformats.org/officeDocument/2006/relationships/image" Target="../media/image20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35.xml"/><Relationship Id="rId6" Type="http://schemas.microsoft.com/office/2007/relationships/hdphoto" Target="../media/hdphoto17.wdp"/><Relationship Id="rId5" Type="http://schemas.openxmlformats.org/officeDocument/2006/relationships/image" Target="../media/image19.png"/><Relationship Id="rId4" Type="http://schemas.microsoft.com/office/2007/relationships/hdphoto" Target="../media/hdphoto16.wdp"/><Relationship Id="rId9" Type="http://schemas.openxmlformats.org/officeDocument/2006/relationships/image" Target="../media/image2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Relationship Id="rId5" Type="http://schemas.microsoft.com/office/2007/relationships/hdphoto" Target="../media/hdphoto19.wdp"/><Relationship Id="rId4" Type="http://schemas.openxmlformats.org/officeDocument/2006/relationships/image" Target="../media/image24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8.xml"/><Relationship Id="rId4" Type="http://schemas.microsoft.com/office/2007/relationships/hdphoto" Target="../media/hdphoto20.wdp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18.xml"/><Relationship Id="rId6" Type="http://schemas.microsoft.com/office/2007/relationships/hdphoto" Target="../media/hdphoto7.wdp"/><Relationship Id="rId5" Type="http://schemas.openxmlformats.org/officeDocument/2006/relationships/image" Target="../media/image30.jpeg"/><Relationship Id="rId4" Type="http://schemas.microsoft.com/office/2007/relationships/hdphoto" Target="../media/hdphoto21.wdp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3" Type="http://schemas.microsoft.com/office/2007/relationships/hdphoto" Target="../media/hdphoto22.wdp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8.xml"/><Relationship Id="rId5" Type="http://schemas.microsoft.com/office/2007/relationships/hdphoto" Target="../media/hdphoto23.wdp"/><Relationship Id="rId4" Type="http://schemas.openxmlformats.org/officeDocument/2006/relationships/image" Target="../media/image33.jpeg"/></Relationships>
</file>

<file path=ppt/slides/_rels/slide17.xml.rels><?xml version="1.0" encoding="UTF-8" standalone="yes"?>
<Relationships xmlns="http://schemas.openxmlformats.org/package/2006/relationships"><Relationship Id="rId3" Type="http://schemas.microsoft.com/office/2007/relationships/hdphoto" Target="../media/hdphoto24.wdp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5676"/>
            <a:ext cx="9144000" cy="6863676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5000"/>
                    </a14:imgEffect>
                    <a14:imgEffect>
                      <a14:colorTemperature colorTemp="7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451" r="3187"/>
          <a:stretch/>
        </p:blipFill>
        <p:spPr>
          <a:xfrm rot="21078100">
            <a:off x="560032" y="2161154"/>
            <a:ext cx="3831076" cy="304366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 prst="angle"/>
            <a:contourClr>
              <a:srgbClr val="C0C0C0"/>
            </a:contourClr>
          </a:sp3d>
        </p:spPr>
      </p:pic>
      <p:sp>
        <p:nvSpPr>
          <p:cNvPr id="7" name="TextBox 6"/>
          <p:cNvSpPr txBox="1"/>
          <p:nvPr/>
        </p:nvSpPr>
        <p:spPr>
          <a:xfrm>
            <a:off x="160687" y="116632"/>
            <a:ext cx="8856984" cy="1890931"/>
          </a:xfrm>
          <a:prstGeom prst="rect">
            <a:avLst/>
          </a:prstGeom>
          <a:noFill/>
        </p:spPr>
        <p:txBody>
          <a:bodyPr wrap="square" rtlCol="0">
            <a:prstTxWarp prst="textChevron">
              <a:avLst/>
            </a:prstTxWarp>
            <a:spAutoFit/>
          </a:bodyPr>
          <a:lstStyle/>
          <a:p>
            <a:pPr algn="ctr"/>
            <a:r>
              <a:rPr lang="ru-RU" b="1" dirty="0">
                <a:ln>
                  <a:solidFill>
                    <a:schemeClr val="tx1"/>
                  </a:solidFill>
                </a:ln>
                <a:solidFill>
                  <a:srgbClr val="C00000"/>
                </a:solidFill>
                <a:effectLst>
                  <a:glow rad="241300">
                    <a:schemeClr val="bg1"/>
                  </a:glow>
                </a:effectLst>
                <a:latin typeface="Times New Roman" pitchFamily="18" charset="0"/>
                <a:cs typeface="Times New Roman" pitchFamily="18" charset="0"/>
              </a:rPr>
              <a:t>Джейн </a:t>
            </a:r>
            <a:r>
              <a:rPr lang="ru-RU" b="1" dirty="0" err="1" smtClean="0">
                <a:ln>
                  <a:solidFill>
                    <a:schemeClr val="tx1"/>
                  </a:solidFill>
                </a:ln>
                <a:solidFill>
                  <a:srgbClr val="C00000"/>
                </a:solidFill>
                <a:effectLst>
                  <a:glow rad="241300">
                    <a:schemeClr val="bg1"/>
                  </a:glow>
                </a:effectLst>
                <a:latin typeface="Times New Roman" pitchFamily="18" charset="0"/>
                <a:cs typeface="Times New Roman" pitchFamily="18" charset="0"/>
              </a:rPr>
              <a:t>Гудолл</a:t>
            </a:r>
            <a:r>
              <a:rPr lang="ru-RU" b="1" dirty="0" smtClean="0">
                <a:ln>
                  <a:solidFill>
                    <a:schemeClr val="tx1"/>
                  </a:solidFill>
                </a:ln>
                <a:solidFill>
                  <a:srgbClr val="C00000"/>
                </a:solidFill>
                <a:effectLst>
                  <a:glow rad="241300">
                    <a:schemeClr val="bg1"/>
                  </a:glo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>
                <a:ln>
                  <a:solidFill>
                    <a:schemeClr val="tx1"/>
                  </a:solidFill>
                </a:ln>
                <a:solidFill>
                  <a:srgbClr val="C00000"/>
                </a:solidFill>
                <a:effectLst>
                  <a:glow rad="241300">
                    <a:schemeClr val="bg1"/>
                  </a:glo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dirty="0">
                <a:ln>
                  <a:solidFill>
                    <a:schemeClr val="tx1"/>
                  </a:solidFill>
                </a:ln>
                <a:solidFill>
                  <a:srgbClr val="C00000"/>
                </a:solidFill>
                <a:effectLst>
                  <a:glow rad="241300">
                    <a:schemeClr val="bg1"/>
                  </a:glo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b="1" dirty="0">
                <a:ln>
                  <a:solidFill>
                    <a:schemeClr val="tx1"/>
                  </a:solidFill>
                </a:ln>
                <a:solidFill>
                  <a:srgbClr val="C00000"/>
                </a:solidFill>
                <a:effectLst>
                  <a:glow rad="241300">
                    <a:schemeClr val="bg1"/>
                  </a:glow>
                </a:effectLst>
                <a:latin typeface="Times New Roman" pitchFamily="18" charset="0"/>
                <a:cs typeface="Times New Roman" pitchFamily="18" charset="0"/>
              </a:rPr>
              <a:t>и дикие шимпанзе</a:t>
            </a:r>
            <a:endParaRPr lang="ru-RU" dirty="0">
              <a:ln>
                <a:solidFill>
                  <a:schemeClr val="tx1"/>
                </a:solidFill>
              </a:ln>
              <a:solidFill>
                <a:srgbClr val="C00000"/>
              </a:solidFill>
              <a:effectLst>
                <a:glow rad="241300">
                  <a:schemeClr val="bg1"/>
                </a:glow>
              </a:effectLst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39000"/>
                    </a14:imgEffect>
                    <a14:imgEffect>
                      <a14:colorTemperature colorTemp="7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3959"/>
          <a:stretch/>
        </p:blipFill>
        <p:spPr>
          <a:xfrm rot="358116">
            <a:off x="4743050" y="2079939"/>
            <a:ext cx="3827708" cy="296580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harpenSoften amount="50000"/>
                    </a14:imgEffect>
                    <a14:imgEffect>
                      <a14:colorTemperature colorTemp="7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6259" y="4087851"/>
            <a:ext cx="3339511" cy="2538028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softRound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266174728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59" r="8068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40000"/>
                    </a14:imgEffect>
                    <a14:imgEffect>
                      <a14:colorTemperature colorTemp="7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200972"/>
            <a:ext cx="4840002" cy="6453336"/>
          </a:xfrm>
          <a:prstGeom prst="rect">
            <a:avLst/>
          </a:prstGeom>
          <a:ln>
            <a:noFill/>
          </a:ln>
          <a:effectLst>
            <a:glow rad="127000">
              <a:schemeClr val="bg1"/>
            </a:glow>
            <a:softEdge rad="112500"/>
          </a:effectLst>
        </p:spPr>
      </p:pic>
      <p:sp>
        <p:nvSpPr>
          <p:cNvPr id="8" name="Прямоугольник 7"/>
          <p:cNvSpPr/>
          <p:nvPr/>
        </p:nvSpPr>
        <p:spPr>
          <a:xfrm>
            <a:off x="5019514" y="404664"/>
            <a:ext cx="4016982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7200" b="1" dirty="0">
                <a:ln>
                  <a:solidFill>
                    <a:schemeClr val="tx1"/>
                  </a:solidFill>
                </a:ln>
                <a:effectLst>
                  <a:glow rad="419100">
                    <a:schemeClr val="bg1"/>
                  </a:glow>
                </a:effectLst>
                <a:latin typeface="Times New Roman" pitchFamily="18" charset="0"/>
                <a:cs typeface="Times New Roman" pitchFamily="18" charset="0"/>
              </a:rPr>
              <a:t>Джейн </a:t>
            </a:r>
            <a:endParaRPr lang="ru-RU" sz="7200" b="1" dirty="0" smtClean="0">
              <a:ln>
                <a:solidFill>
                  <a:schemeClr val="tx1"/>
                </a:solidFill>
              </a:ln>
              <a:effectLst>
                <a:glow rad="419100">
                  <a:schemeClr val="bg1"/>
                </a:glo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7200" b="1" dirty="0" err="1" smtClean="0">
                <a:ln>
                  <a:solidFill>
                    <a:schemeClr val="tx1"/>
                  </a:solidFill>
                </a:ln>
                <a:effectLst>
                  <a:glow rad="419100">
                    <a:schemeClr val="bg1"/>
                  </a:glow>
                </a:effectLst>
                <a:latin typeface="Times New Roman" pitchFamily="18" charset="0"/>
                <a:cs typeface="Times New Roman" pitchFamily="18" charset="0"/>
              </a:rPr>
              <a:t>Гудолл</a:t>
            </a:r>
            <a:r>
              <a:rPr lang="ru-RU" sz="7200" b="1" dirty="0" smtClean="0">
                <a:ln>
                  <a:solidFill>
                    <a:schemeClr val="tx1"/>
                  </a:solidFill>
                </a:ln>
                <a:effectLst>
                  <a:glow rad="419100">
                    <a:schemeClr val="bg1"/>
                  </a:glo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endParaRPr lang="ru-RU" sz="7200" dirty="0">
              <a:effectLst>
                <a:glow rad="419100">
                  <a:schemeClr val="bg1"/>
                </a:glo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11689145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  <a14:imgEffect>
                      <a14:colorTemperature colorTemp="7200"/>
                    </a14:imgEffect>
                    <a14:imgEffect>
                      <a14:saturation sat="13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1275"/>
          <a:stretch/>
        </p:blipFill>
        <p:spPr>
          <a:xfrm>
            <a:off x="0" y="-1"/>
            <a:ext cx="9143999" cy="685800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4395322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user90\Desktop\Гудолл\f1a8cb1ac5d4[1].jp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35000"/>
                    </a14:imgEffect>
                    <a14:imgEffect>
                      <a14:colorTemperature colorTemp="88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338565314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  <a14:imgEffect>
                      <a14:colorTemperature colorTemp="7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0684"/>
          <a:stretch/>
        </p:blipFill>
        <p:spPr>
          <a:xfrm>
            <a:off x="0" y="-18597"/>
            <a:ext cx="9144000" cy="6859457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172086701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3" name="Picture 5" descr="Шимпанзе (11 фото)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  <a14:imgEffect>
                      <a14:colorTemperature colorTemp="5300"/>
                    </a14:imgEffect>
                    <a14:imgEffect>
                      <a14:saturation sat="1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406" r="3065" b="8156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8688549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  <a14:imgEffect>
                      <a14:colorTemperature colorTemp="7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9965" r="1431"/>
          <a:stretch/>
        </p:blipFill>
        <p:spPr>
          <a:xfrm>
            <a:off x="0" y="-1"/>
            <a:ext cx="9150111" cy="685800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12376713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59" r="8068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  <a14:imgEffect>
                      <a14:saturation sat="14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906" r="17162"/>
          <a:stretch/>
        </p:blipFill>
        <p:spPr>
          <a:xfrm>
            <a:off x="341974" y="3645024"/>
            <a:ext cx="3907235" cy="293042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  <a14:imgEffect>
                      <a14:saturation sat="13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716016" y="315321"/>
            <a:ext cx="4176464" cy="627343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25000"/>
                    </a14:imgEffect>
                    <a14:imgEffect>
                      <a14:saturation sat="14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75" y="302017"/>
            <a:ext cx="3907235" cy="298296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131286923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5000"/>
                    </a14:imgEffect>
                    <a14:imgEffect>
                      <a14:brightnessContrast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3424" y="18791"/>
            <a:ext cx="5256584" cy="658825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8447289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Рисунок 17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53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4549" y="-17597"/>
            <a:ext cx="9168548" cy="6853048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colorTemperature colorTemp="7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4549" y="2114147"/>
            <a:ext cx="3285352" cy="4578367"/>
          </a:xfrm>
          <a:prstGeom prst="rect">
            <a:avLst/>
          </a:prstGeom>
        </p:spPr>
      </p:pic>
      <p:pic>
        <p:nvPicPr>
          <p:cNvPr id="2" name="Picture 2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37000"/>
                    </a14:imgEffect>
                    <a14:imgEffect>
                      <a14:colorTemperature colorTemp="88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8698"/>
          <a:stretch/>
        </p:blipFill>
        <p:spPr bwMode="auto">
          <a:xfrm>
            <a:off x="304876" y="2620919"/>
            <a:ext cx="2594671" cy="364798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colorTemperature colorTemp="7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9994" y="2142406"/>
            <a:ext cx="3278941" cy="4569433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38000"/>
                    </a14:imgEffect>
                    <a14:imgEffect>
                      <a14:colorTemperature colorTemp="88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70128"/>
          <a:stretch/>
        </p:blipFill>
        <p:spPr bwMode="auto">
          <a:xfrm>
            <a:off x="6130418" y="2568638"/>
            <a:ext cx="2651955" cy="372852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colorTemperature colorTemp="7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6466" y="-19563"/>
            <a:ext cx="3101848" cy="4322641"/>
          </a:xfrm>
          <a:prstGeom prst="rect">
            <a:avLst/>
          </a:prstGeom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37000"/>
                    </a14:imgEffect>
                    <a14:imgEffect>
                      <a14:colorTemperature colorTemp="88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2883" r="34389"/>
          <a:stretch/>
        </p:blipFill>
        <p:spPr bwMode="auto">
          <a:xfrm>
            <a:off x="3207706" y="421329"/>
            <a:ext cx="2592288" cy="344215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1375591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0782" y="-12771"/>
            <a:ext cx="9164782" cy="6873587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133117" y="4726319"/>
            <a:ext cx="8856984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b="1" dirty="0">
                <a:solidFill>
                  <a:srgbClr val="C00000"/>
                </a:solidFill>
                <a:effectLst>
                  <a:glow rad="127000">
                    <a:schemeClr val="bg1"/>
                  </a:glow>
                </a:effectLst>
                <a:latin typeface="Times New Roman" pitchFamily="18" charset="0"/>
                <a:cs typeface="Times New Roman" pitchFamily="18" charset="0"/>
              </a:rPr>
              <a:t>Постепенно шимпанзе начинают </a:t>
            </a:r>
            <a:r>
              <a:rPr lang="ru-RU" sz="2400" b="1" dirty="0" smtClean="0">
                <a:solidFill>
                  <a:srgbClr val="C00000"/>
                </a:solidFill>
                <a:effectLst>
                  <a:glow rad="127000">
                    <a:schemeClr val="bg1"/>
                  </a:glow>
                </a:effectLst>
                <a:latin typeface="Times New Roman" pitchFamily="18" charset="0"/>
                <a:cs typeface="Times New Roman" pitchFamily="18" charset="0"/>
              </a:rPr>
              <a:t>понимать, </a:t>
            </a:r>
            <a:r>
              <a:rPr lang="ru-RU" sz="2400" b="1" dirty="0">
                <a:solidFill>
                  <a:srgbClr val="C00000"/>
                </a:solidFill>
                <a:effectLst>
                  <a:glow rad="127000">
                    <a:schemeClr val="bg1"/>
                  </a:glow>
                </a:effectLst>
                <a:latin typeface="Times New Roman" pitchFamily="18" charset="0"/>
                <a:cs typeface="Times New Roman" pitchFamily="18" charset="0"/>
              </a:rPr>
              <a:t>что я не опасна. </a:t>
            </a:r>
            <a:endParaRPr lang="ru-RU" sz="2400" b="1" dirty="0" smtClean="0">
              <a:solidFill>
                <a:srgbClr val="C00000"/>
              </a:solidFill>
              <a:effectLst>
                <a:glow rad="127000">
                  <a:schemeClr val="bg1"/>
                </a:glow>
              </a:effectLst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400" b="1" dirty="0" smtClean="0">
                <a:solidFill>
                  <a:srgbClr val="C00000"/>
                </a:solidFill>
                <a:effectLst>
                  <a:glow rad="127000">
                    <a:schemeClr val="bg1"/>
                  </a:glow>
                </a:effectLst>
                <a:latin typeface="Times New Roman" pitchFamily="18" charset="0"/>
                <a:cs typeface="Times New Roman" pitchFamily="18" charset="0"/>
              </a:rPr>
              <a:t>И </a:t>
            </a:r>
            <a:r>
              <a:rPr lang="ru-RU" sz="2400" b="1" dirty="0">
                <a:solidFill>
                  <a:srgbClr val="C00000"/>
                </a:solidFill>
                <a:effectLst>
                  <a:glow rad="127000">
                    <a:schemeClr val="bg1"/>
                  </a:glow>
                </a:effectLst>
                <a:latin typeface="Times New Roman" pitchFamily="18" charset="0"/>
                <a:cs typeface="Times New Roman" pitchFamily="18" charset="0"/>
              </a:rPr>
              <a:t>после 15 месяцев наблюдения за </a:t>
            </a:r>
            <a:r>
              <a:rPr lang="ru-RU" sz="2400" b="1" dirty="0" smtClean="0">
                <a:solidFill>
                  <a:srgbClr val="C00000"/>
                </a:solidFill>
                <a:effectLst>
                  <a:glow rad="127000">
                    <a:schemeClr val="bg1"/>
                  </a:glow>
                </a:effectLst>
                <a:latin typeface="Times New Roman" pitchFamily="18" charset="0"/>
                <a:cs typeface="Times New Roman" pitchFamily="18" charset="0"/>
              </a:rPr>
              <a:t>ними </a:t>
            </a:r>
            <a:r>
              <a:rPr lang="ru-RU" sz="2400" b="1" dirty="0">
                <a:solidFill>
                  <a:srgbClr val="C00000"/>
                </a:solidFill>
                <a:effectLst>
                  <a:glow rad="127000">
                    <a:schemeClr val="bg1"/>
                  </a:glow>
                </a:effectLst>
                <a:latin typeface="Times New Roman" pitchFamily="18" charset="0"/>
                <a:cs typeface="Times New Roman" pitchFamily="18" charset="0"/>
              </a:rPr>
              <a:t>мне разрешено подойти  к небольшой группе шимпанзе не прячась. </a:t>
            </a:r>
            <a:r>
              <a:rPr lang="ru-RU" sz="2400" b="1" dirty="0" smtClean="0">
                <a:solidFill>
                  <a:srgbClr val="C00000"/>
                </a:solidFill>
                <a:effectLst>
                  <a:glow rad="127000">
                    <a:schemeClr val="bg1"/>
                  </a:glow>
                </a:effectLst>
                <a:latin typeface="Times New Roman" pitchFamily="18" charset="0"/>
                <a:cs typeface="Times New Roman" pitchFamily="18" charset="0"/>
              </a:rPr>
              <a:t>Я </a:t>
            </a:r>
            <a:r>
              <a:rPr lang="ru-RU" sz="2400" b="1" dirty="0">
                <a:solidFill>
                  <a:srgbClr val="C00000"/>
                </a:solidFill>
                <a:effectLst>
                  <a:glow rad="127000">
                    <a:schemeClr val="bg1"/>
                  </a:glow>
                </a:effectLst>
                <a:latin typeface="Times New Roman" pitchFamily="18" charset="0"/>
                <a:cs typeface="Times New Roman" pitchFamily="18" charset="0"/>
              </a:rPr>
              <a:t>думаю, что это был один из самых счастливых </a:t>
            </a:r>
            <a:r>
              <a:rPr lang="ru-RU" sz="2400" b="1" dirty="0" smtClean="0">
                <a:solidFill>
                  <a:srgbClr val="C00000"/>
                </a:solidFill>
                <a:effectLst>
                  <a:glow rad="127000">
                    <a:schemeClr val="bg1"/>
                  </a:glow>
                </a:effectLst>
                <a:latin typeface="Times New Roman" pitchFamily="18" charset="0"/>
                <a:cs typeface="Times New Roman" pitchFamily="18" charset="0"/>
              </a:rPr>
              <a:t>и </a:t>
            </a:r>
            <a:r>
              <a:rPr lang="ru-RU" sz="2400" b="1" dirty="0">
                <a:solidFill>
                  <a:srgbClr val="C00000"/>
                </a:solidFill>
                <a:effectLst>
                  <a:glow rad="127000">
                    <a:schemeClr val="bg1"/>
                  </a:glow>
                </a:effectLst>
                <a:latin typeface="Times New Roman" pitchFamily="18" charset="0"/>
                <a:cs typeface="Times New Roman" pitchFamily="18" charset="0"/>
              </a:rPr>
              <a:t>волнующих моментов моей жизни.    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5000"/>
                    </a14:imgEffect>
                    <a14:imgEffect>
                      <a14:colorTemperature colorTemp="8800"/>
                    </a14:imgEffect>
                    <a14:imgEffect>
                      <a14:saturation sat="1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624" y="105513"/>
            <a:ext cx="6840760" cy="4593082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79400" sx="106000" sy="106000" algn="ctr" rotWithShape="0">
              <a:prstClr val="black">
                <a:alpha val="20000"/>
              </a:prst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slop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302651709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964" y="27384"/>
            <a:ext cx="9144000" cy="68580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4716016" y="908720"/>
            <a:ext cx="4176464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rgbClr val="003300"/>
                </a:solidFill>
                <a:effectLst>
                  <a:glow rad="127000">
                    <a:schemeClr val="bg1"/>
                  </a:glow>
                </a:effectLst>
                <a:latin typeface="Times New Roman" pitchFamily="18" charset="0"/>
                <a:cs typeface="Times New Roman" pitchFamily="18" charset="0"/>
              </a:rPr>
              <a:t>Первые дни трудностей </a:t>
            </a:r>
          </a:p>
          <a:p>
            <a:r>
              <a:rPr lang="ru-RU" sz="2800" b="1" dirty="0" smtClean="0">
                <a:solidFill>
                  <a:srgbClr val="003300"/>
                </a:solidFill>
                <a:effectLst>
                  <a:glow rad="127000">
                    <a:schemeClr val="bg1"/>
                  </a:glow>
                </a:effectLst>
                <a:latin typeface="Times New Roman" pitchFamily="18" charset="0"/>
                <a:cs typeface="Times New Roman" pitchFamily="18" charset="0"/>
              </a:rPr>
              <a:t>и разочарований позади. </a:t>
            </a:r>
          </a:p>
          <a:p>
            <a:r>
              <a:rPr lang="ru-RU" sz="2800" b="1" dirty="0" smtClean="0">
                <a:solidFill>
                  <a:srgbClr val="003300"/>
                </a:solidFill>
                <a:effectLst>
                  <a:glow rad="127000">
                    <a:schemeClr val="bg1"/>
                  </a:glow>
                </a:effectLst>
                <a:latin typeface="Times New Roman" pitchFamily="18" charset="0"/>
                <a:cs typeface="Times New Roman" pitchFamily="18" charset="0"/>
              </a:rPr>
              <a:t>Теперь обезьяны привыкают всё больше </a:t>
            </a:r>
          </a:p>
          <a:p>
            <a:r>
              <a:rPr lang="ru-RU" sz="2800" b="1" dirty="0" smtClean="0">
                <a:solidFill>
                  <a:srgbClr val="003300"/>
                </a:solidFill>
                <a:effectLst>
                  <a:glow rad="127000">
                    <a:schemeClr val="bg1"/>
                  </a:glow>
                </a:effectLst>
                <a:latin typeface="Times New Roman" pitchFamily="18" charset="0"/>
                <a:cs typeface="Times New Roman" pitchFamily="18" charset="0"/>
              </a:rPr>
              <a:t>и больше. Наблюдая </a:t>
            </a:r>
          </a:p>
          <a:p>
            <a:r>
              <a:rPr lang="ru-RU" sz="2800" b="1" dirty="0" smtClean="0">
                <a:solidFill>
                  <a:srgbClr val="003300"/>
                </a:solidFill>
                <a:effectLst>
                  <a:glow rad="127000">
                    <a:schemeClr val="bg1"/>
                  </a:glow>
                </a:effectLst>
                <a:latin typeface="Times New Roman" pitchFamily="18" charset="0"/>
                <a:cs typeface="Times New Roman" pitchFamily="18" charset="0"/>
              </a:rPr>
              <a:t>за ними, я испытываю огромное удовольствие. </a:t>
            </a:r>
          </a:p>
          <a:p>
            <a:r>
              <a:rPr lang="ru-RU" sz="2800" b="1" dirty="0" smtClean="0">
                <a:solidFill>
                  <a:srgbClr val="003300"/>
                </a:solidFill>
                <a:effectLst>
                  <a:glow rad="127000">
                    <a:schemeClr val="bg1"/>
                  </a:glow>
                </a:effectLst>
                <a:latin typeface="Times New Roman" pitchFamily="18" charset="0"/>
                <a:cs typeface="Times New Roman" pitchFamily="18" charset="0"/>
              </a:rPr>
              <a:t>Сколько открытий </a:t>
            </a:r>
          </a:p>
          <a:p>
            <a:r>
              <a:rPr lang="ru-RU" sz="2800" b="1" dirty="0" smtClean="0">
                <a:solidFill>
                  <a:srgbClr val="003300"/>
                </a:solidFill>
                <a:effectLst>
                  <a:glow rad="127000">
                    <a:schemeClr val="bg1"/>
                  </a:glow>
                </a:effectLst>
                <a:latin typeface="Times New Roman" pitchFamily="18" charset="0"/>
                <a:cs typeface="Times New Roman" pitchFamily="18" charset="0"/>
              </a:rPr>
              <a:t>ждет  меня!</a:t>
            </a:r>
            <a:endParaRPr lang="ru-RU" sz="2800" b="1" dirty="0">
              <a:solidFill>
                <a:srgbClr val="003300"/>
              </a:solidFill>
              <a:effectLst>
                <a:glow rad="127000">
                  <a:schemeClr val="bg1"/>
                </a:glo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  <a14:imgEffect>
                      <a14:colorTemperature colorTemp="7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964" y="18791"/>
            <a:ext cx="4516938" cy="67001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58305845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Гудолл: &quot;Китай грабит Африку, как давний колонизатор&quot;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548680"/>
            <a:ext cx="6075332" cy="409803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899592" y="5013176"/>
            <a:ext cx="7992888" cy="1384995"/>
          </a:xfrm>
          <a:prstGeom prst="rect">
            <a:avLst/>
          </a:prstGeom>
          <a:noFill/>
          <a:ln>
            <a:noFill/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just"/>
            <a:r>
              <a:rPr lang="ru-RU" sz="2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Величайшая опасность </a:t>
            </a:r>
            <a:endParaRPr lang="ru-RU" sz="2800" b="1" dirty="0" smtClean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8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</a:t>
            </a:r>
            <a:r>
              <a:rPr lang="ru-RU" sz="2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нашего будущего – безразличие.</a:t>
            </a:r>
          </a:p>
          <a:p>
            <a:pPr algn="r"/>
            <a:r>
              <a:rPr lang="ru-RU" sz="2800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Джейн </a:t>
            </a:r>
            <a:r>
              <a:rPr lang="ru-RU" sz="2800" i="1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Гудолл</a:t>
            </a:r>
            <a:endParaRPr lang="ru-RU" sz="2800" i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3111628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9144000" cy="685279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464823"/>
            <a:ext cx="4114800" cy="595312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 prst="angle"/>
            <a:contourClr>
              <a:srgbClr val="FFFFFF"/>
            </a:contourClr>
          </a:sp3d>
        </p:spPr>
      </p:pic>
      <p:pic>
        <p:nvPicPr>
          <p:cNvPr id="3" name="Picture 2" descr="C:\Users\user90\Desktop\Гудолл\f1a8cb1ac5d4[1].jp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25000"/>
                    </a14:imgEffect>
                    <a14:imgEffect>
                      <a14:colorTemperature colorTemp="88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51500"/>
          <a:stretch/>
        </p:blipFill>
        <p:spPr bwMode="auto">
          <a:xfrm>
            <a:off x="4716016" y="476672"/>
            <a:ext cx="4114800" cy="595312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 prst="softRound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427547539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s://pp.vk.me/c424117/v424117291/26b/0AK5bBQ54jY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404664"/>
            <a:ext cx="6829988" cy="470828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115616" y="5445225"/>
            <a:ext cx="67687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Бируте</a:t>
            </a:r>
            <a:r>
              <a:rPr lang="ru-RU" sz="24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Галдикас</a:t>
            </a:r>
            <a:r>
              <a:rPr lang="ru-RU" sz="24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Джейн </a:t>
            </a:r>
            <a:r>
              <a:rPr lang="ru-RU" sz="24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Гудолл</a:t>
            </a:r>
            <a:r>
              <a:rPr lang="ru-RU" sz="24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ru-RU" sz="24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Дайан</a:t>
            </a:r>
            <a:r>
              <a:rPr lang="ru-RU" sz="24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Фосси</a:t>
            </a:r>
            <a:endParaRPr lang="ru-RU" sz="24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9511550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  <a14:imgEffect>
                      <a14:colorTemperature colorTemp="7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4747" t="7172" r="39996"/>
          <a:stretch/>
        </p:blipFill>
        <p:spPr>
          <a:xfrm>
            <a:off x="179512" y="446785"/>
            <a:ext cx="4134260" cy="612294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3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8190" y="374777"/>
            <a:ext cx="4693144" cy="619495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38460138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9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1124" r="-1"/>
          <a:stretch/>
        </p:blipFill>
        <p:spPr>
          <a:xfrm>
            <a:off x="0" y="0"/>
            <a:ext cx="9154391" cy="685674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82645" y="4365104"/>
            <a:ext cx="7789100" cy="2232248"/>
          </a:xfrm>
          <a:prstGeom prst="rect">
            <a:avLst/>
          </a:prstGeom>
          <a:noFill/>
        </p:spPr>
        <p:txBody>
          <a:bodyPr wrap="square" rtlCol="0">
            <a:prstTxWarp prst="textDeflate">
              <a:avLst>
                <a:gd name="adj" fmla="val 9692"/>
              </a:avLst>
            </a:prstTxWarp>
            <a:spAutoFit/>
          </a:bodyPr>
          <a:lstStyle/>
          <a:p>
            <a:pPr algn="ctr"/>
            <a:r>
              <a:rPr lang="ru-RU" sz="5400" b="1" dirty="0" smtClean="0">
                <a:solidFill>
                  <a:srgbClr val="C00000"/>
                </a:solidFill>
                <a:effectLst>
                  <a:glow rad="508000">
                    <a:schemeClr val="bg1"/>
                  </a:glow>
                </a:effectLst>
                <a:latin typeface="Times New Roman" pitchFamily="18" charset="0"/>
                <a:cs typeface="Times New Roman" pitchFamily="18" charset="0"/>
              </a:rPr>
              <a:t>Спасибо за </a:t>
            </a:r>
          </a:p>
          <a:p>
            <a:pPr algn="ctr"/>
            <a:r>
              <a:rPr lang="ru-RU" sz="5400" b="1" dirty="0">
                <a:solidFill>
                  <a:srgbClr val="C00000"/>
                </a:solidFill>
                <a:effectLst>
                  <a:glow rad="508000">
                    <a:schemeClr val="bg1"/>
                  </a:glow>
                </a:effectLst>
                <a:latin typeface="Times New Roman" pitchFamily="18" charset="0"/>
                <a:cs typeface="Times New Roman" pitchFamily="18" charset="0"/>
              </a:rPr>
              <a:t>в</a:t>
            </a:r>
            <a:r>
              <a:rPr lang="ru-RU" sz="5400" b="1" dirty="0" smtClean="0">
                <a:solidFill>
                  <a:srgbClr val="C00000"/>
                </a:solidFill>
                <a:effectLst>
                  <a:glow rad="508000">
                    <a:schemeClr val="bg1"/>
                  </a:glow>
                </a:effectLst>
                <a:latin typeface="Times New Roman" pitchFamily="18" charset="0"/>
                <a:cs typeface="Times New Roman" pitchFamily="18" charset="0"/>
              </a:rPr>
              <a:t>нимание!</a:t>
            </a:r>
            <a:endParaRPr lang="ru-RU" sz="5400" b="1" dirty="0">
              <a:solidFill>
                <a:srgbClr val="C00000"/>
              </a:solidFill>
              <a:effectLst>
                <a:glow rad="508000">
                  <a:schemeClr val="bg1"/>
                </a:glo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5724128" y="6560924"/>
            <a:ext cx="34198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Состовитель</a:t>
            </a:r>
            <a:r>
              <a:rPr lang="ru-RU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Аношкина</a:t>
            </a:r>
            <a:r>
              <a:rPr lang="ru-RU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А.И.</a:t>
            </a:r>
            <a:endParaRPr lang="ru-RU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414847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19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104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631</TotalTime>
  <Words>102</Words>
  <Application>Microsoft Office PowerPoint</Application>
  <PresentationFormat>Экран (4:3)</PresentationFormat>
  <Paragraphs>19</Paragraphs>
  <Slides>17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4</vt:i4>
      </vt:variant>
      <vt:variant>
        <vt:lpstr>Заголовки слайдов</vt:lpstr>
      </vt:variant>
      <vt:variant>
        <vt:i4>17</vt:i4>
      </vt:variant>
    </vt:vector>
  </HeadingPairs>
  <TitlesOfParts>
    <vt:vector size="26" baseType="lpstr">
      <vt:lpstr>Arial</vt:lpstr>
      <vt:lpstr>Calibri</vt:lpstr>
      <vt:lpstr>Georgia</vt:lpstr>
      <vt:lpstr>Times New Roman</vt:lpstr>
      <vt:lpstr>Trebuchet MS</vt:lpstr>
      <vt:lpstr>119</vt:lpstr>
      <vt:lpstr>Воздушный поток</vt:lpstr>
      <vt:lpstr>Тема Office</vt:lpstr>
      <vt:lpstr>104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Джейн Гудалл и дикие шимпанзе</dc:title>
  <dc:creator>user90</dc:creator>
  <cp:lastModifiedBy>122352352</cp:lastModifiedBy>
  <cp:revision>40</cp:revision>
  <dcterms:created xsi:type="dcterms:W3CDTF">2012-11-30T10:39:42Z</dcterms:created>
  <dcterms:modified xsi:type="dcterms:W3CDTF">2015-11-27T14:08:24Z</dcterms:modified>
</cp:coreProperties>
</file>