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2" r:id="rId1"/>
  </p:sldMasterIdLst>
  <p:notesMasterIdLst>
    <p:notesMasterId r:id="rId22"/>
  </p:notesMasterIdLst>
  <p:sldIdLst>
    <p:sldId id="257" r:id="rId2"/>
    <p:sldId id="259" r:id="rId3"/>
    <p:sldId id="256" r:id="rId4"/>
    <p:sldId id="258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0763250" cy="73802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581A7-9B2A-4F34-9A93-DE39D00666BC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143000"/>
            <a:ext cx="4502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41015-92E1-47BC-AC80-0A1C23865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164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77925" y="1143000"/>
            <a:ext cx="450215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41015-92E1-47BC-AC80-0A1C2386537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13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386" y="2706107"/>
            <a:ext cx="7769281" cy="2435109"/>
          </a:xfrm>
        </p:spPr>
        <p:txBody>
          <a:bodyPr anchor="b">
            <a:normAutofit/>
          </a:bodyPr>
          <a:lstStyle>
            <a:lvl1pPr>
              <a:defRPr sz="581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386" y="5141214"/>
            <a:ext cx="7769281" cy="1212058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92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4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6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8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60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52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44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36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7335" y="4650247"/>
            <a:ext cx="1642588" cy="841319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8299" y="4874500"/>
            <a:ext cx="688568" cy="392932"/>
          </a:xfrm>
        </p:spPr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35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9664" y="671641"/>
            <a:ext cx="7756036" cy="137843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385" y="2296090"/>
            <a:ext cx="7759316" cy="4065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765357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86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385" y="2232555"/>
            <a:ext cx="7759316" cy="1580660"/>
          </a:xfrm>
        </p:spPr>
        <p:txBody>
          <a:bodyPr anchor="b"/>
          <a:lstStyle>
            <a:lvl1pPr algn="l">
              <a:defRPr sz="4305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385" y="3854150"/>
            <a:ext cx="7759316" cy="925926"/>
          </a:xfrm>
        </p:spPr>
        <p:txBody>
          <a:bodyPr anchor="t"/>
          <a:lstStyle>
            <a:lvl1pPr marL="0" indent="0" algn="l">
              <a:buNone/>
              <a:defRPr sz="215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92039" indent="0">
              <a:buNone/>
              <a:defRPr sz="1937">
                <a:solidFill>
                  <a:schemeClr val="tx1">
                    <a:tint val="75000"/>
                  </a:schemeClr>
                </a:solidFill>
              </a:defRPr>
            </a:lvl2pPr>
            <a:lvl3pPr marL="984077" indent="0">
              <a:buNone/>
              <a:defRPr sz="1722">
                <a:solidFill>
                  <a:schemeClr val="tx1">
                    <a:tint val="75000"/>
                  </a:schemeClr>
                </a:solidFill>
              </a:defRPr>
            </a:lvl3pPr>
            <a:lvl4pPr marL="1476116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4pPr>
            <a:lvl5pPr marL="1968155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5pPr>
            <a:lvl6pPr marL="2460193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6pPr>
            <a:lvl7pPr marL="2952232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7pPr>
            <a:lvl8pPr marL="3444270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8pPr>
            <a:lvl9pPr marL="3936309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8" y="3407682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1758" y="3491206"/>
            <a:ext cx="688568" cy="392932"/>
          </a:xfrm>
        </p:spPr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3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386" y="2299433"/>
            <a:ext cx="3763760" cy="405431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2456" y="2299433"/>
            <a:ext cx="3763245" cy="405431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68" y="765357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1758" y="847779"/>
            <a:ext cx="688568" cy="392932"/>
          </a:xfrm>
        </p:spPr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448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66508" y="2396200"/>
            <a:ext cx="3383639" cy="620149"/>
          </a:xfrm>
        </p:spPr>
        <p:txBody>
          <a:bodyPr anchor="b">
            <a:noAutofit/>
          </a:bodyPr>
          <a:lstStyle>
            <a:lvl1pPr marL="0" indent="0">
              <a:buNone/>
              <a:defRPr sz="2583" b="0"/>
            </a:lvl1pPr>
            <a:lvl2pPr marL="492039" indent="0">
              <a:buNone/>
              <a:defRPr sz="2152" b="1"/>
            </a:lvl2pPr>
            <a:lvl3pPr marL="984077" indent="0">
              <a:buNone/>
              <a:defRPr sz="1937" b="1"/>
            </a:lvl3pPr>
            <a:lvl4pPr marL="1476116" indent="0">
              <a:buNone/>
              <a:defRPr sz="1722" b="1"/>
            </a:lvl4pPr>
            <a:lvl5pPr marL="1968155" indent="0">
              <a:buNone/>
              <a:defRPr sz="1722" b="1"/>
            </a:lvl5pPr>
            <a:lvl6pPr marL="2460193" indent="0">
              <a:buNone/>
              <a:defRPr sz="1722" b="1"/>
            </a:lvl6pPr>
            <a:lvl7pPr marL="2952232" indent="0">
              <a:buNone/>
              <a:defRPr sz="1722" b="1"/>
            </a:lvl7pPr>
            <a:lvl8pPr marL="3444270" indent="0">
              <a:buNone/>
              <a:defRPr sz="1722" b="1"/>
            </a:lvl8pPr>
            <a:lvl9pPr marL="3936309" indent="0">
              <a:buNone/>
              <a:defRPr sz="172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384" y="3016349"/>
            <a:ext cx="3763762" cy="334222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57765" y="2392726"/>
            <a:ext cx="3382042" cy="620149"/>
          </a:xfrm>
        </p:spPr>
        <p:txBody>
          <a:bodyPr anchor="b">
            <a:noAutofit/>
          </a:bodyPr>
          <a:lstStyle>
            <a:lvl1pPr marL="0" indent="0">
              <a:buNone/>
              <a:defRPr sz="2583" b="0"/>
            </a:lvl1pPr>
            <a:lvl2pPr marL="492039" indent="0">
              <a:buNone/>
              <a:defRPr sz="2152" b="1"/>
            </a:lvl2pPr>
            <a:lvl3pPr marL="984077" indent="0">
              <a:buNone/>
              <a:defRPr sz="1937" b="1"/>
            </a:lvl3pPr>
            <a:lvl4pPr marL="1476116" indent="0">
              <a:buNone/>
              <a:defRPr sz="1722" b="1"/>
            </a:lvl4pPr>
            <a:lvl5pPr marL="1968155" indent="0">
              <a:buNone/>
              <a:defRPr sz="1722" b="1"/>
            </a:lvl5pPr>
            <a:lvl6pPr marL="2460193" indent="0">
              <a:buNone/>
              <a:defRPr sz="1722" b="1"/>
            </a:lvl6pPr>
            <a:lvl7pPr marL="2952232" indent="0">
              <a:buNone/>
              <a:defRPr sz="1722" b="1"/>
            </a:lvl7pPr>
            <a:lvl8pPr marL="3444270" indent="0">
              <a:buNone/>
              <a:defRPr sz="1722" b="1"/>
            </a:lvl8pPr>
            <a:lvl9pPr marL="3936309" indent="0">
              <a:buNone/>
              <a:defRPr sz="172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227" y="3012875"/>
            <a:ext cx="3761582" cy="334222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8" y="765357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1758" y="847779"/>
            <a:ext cx="688568" cy="392932"/>
          </a:xfrm>
        </p:spPr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494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9662" y="671641"/>
            <a:ext cx="7756038" cy="137843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68" y="765357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18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68" y="765357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792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384" y="480061"/>
            <a:ext cx="3095240" cy="1050665"/>
          </a:xfrm>
        </p:spPr>
        <p:txBody>
          <a:bodyPr anchor="b"/>
          <a:lstStyle>
            <a:lvl1pPr algn="l">
              <a:defRPr sz="2152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3488" y="480063"/>
            <a:ext cx="4462212" cy="582735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384" y="1720360"/>
            <a:ext cx="3095240" cy="4587052"/>
          </a:xfrm>
        </p:spPr>
        <p:txBody>
          <a:bodyPr/>
          <a:lstStyle>
            <a:lvl1pPr marL="0" indent="0">
              <a:buNone/>
              <a:defRPr sz="1507"/>
            </a:lvl1pPr>
            <a:lvl2pPr marL="492039" indent="0">
              <a:buNone/>
              <a:defRPr sz="1291"/>
            </a:lvl2pPr>
            <a:lvl3pPr marL="984077" indent="0">
              <a:buNone/>
              <a:defRPr sz="1076"/>
            </a:lvl3pPr>
            <a:lvl4pPr marL="1476116" indent="0">
              <a:buNone/>
              <a:defRPr sz="969"/>
            </a:lvl4pPr>
            <a:lvl5pPr marL="1968155" indent="0">
              <a:buNone/>
              <a:defRPr sz="969"/>
            </a:lvl5pPr>
            <a:lvl6pPr marL="2460193" indent="0">
              <a:buNone/>
              <a:defRPr sz="969"/>
            </a:lvl6pPr>
            <a:lvl7pPr marL="2952232" indent="0">
              <a:buNone/>
              <a:defRPr sz="969"/>
            </a:lvl7pPr>
            <a:lvl8pPr marL="3444270" indent="0">
              <a:buNone/>
              <a:defRPr sz="969"/>
            </a:lvl8pPr>
            <a:lvl9pPr marL="3936309" indent="0">
              <a:buNone/>
              <a:defRPr sz="96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765357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67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385" y="5166202"/>
            <a:ext cx="7759316" cy="609899"/>
          </a:xfrm>
        </p:spPr>
        <p:txBody>
          <a:bodyPr anchor="b">
            <a:normAutofit/>
          </a:bodyPr>
          <a:lstStyle>
            <a:lvl1pPr algn="l">
              <a:defRPr sz="2583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6385" y="683322"/>
            <a:ext cx="7759316" cy="4148555"/>
          </a:xfrm>
        </p:spPr>
        <p:txBody>
          <a:bodyPr anchor="t">
            <a:normAutofit/>
          </a:bodyPr>
          <a:lstStyle>
            <a:lvl1pPr marL="0" indent="0" algn="ctr">
              <a:buNone/>
              <a:defRPr sz="1722"/>
            </a:lvl1pPr>
            <a:lvl2pPr marL="492039" indent="0">
              <a:buNone/>
              <a:defRPr sz="1722"/>
            </a:lvl2pPr>
            <a:lvl3pPr marL="984077" indent="0">
              <a:buNone/>
              <a:defRPr sz="1722"/>
            </a:lvl3pPr>
            <a:lvl4pPr marL="1476116" indent="0">
              <a:buNone/>
              <a:defRPr sz="1722"/>
            </a:lvl4pPr>
            <a:lvl5pPr marL="1968155" indent="0">
              <a:buNone/>
              <a:defRPr sz="1722"/>
            </a:lvl5pPr>
            <a:lvl6pPr marL="2460193" indent="0">
              <a:buNone/>
              <a:defRPr sz="1722"/>
            </a:lvl6pPr>
            <a:lvl7pPr marL="2952232" indent="0">
              <a:buNone/>
              <a:defRPr sz="1722"/>
            </a:lvl7pPr>
            <a:lvl8pPr marL="3444270" indent="0">
              <a:buNone/>
              <a:defRPr sz="1722"/>
            </a:lvl8pPr>
            <a:lvl9pPr marL="3936309" indent="0">
              <a:buNone/>
              <a:defRPr sz="1722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385" y="5776101"/>
            <a:ext cx="7759316" cy="531312"/>
          </a:xfrm>
        </p:spPr>
        <p:txBody>
          <a:bodyPr>
            <a:normAutofit/>
          </a:bodyPr>
          <a:lstStyle>
            <a:lvl1pPr marL="0" indent="0">
              <a:buNone/>
              <a:defRPr sz="1291"/>
            </a:lvl1pPr>
            <a:lvl2pPr marL="492039" indent="0">
              <a:buNone/>
              <a:defRPr sz="1291"/>
            </a:lvl2pPr>
            <a:lvl3pPr marL="984077" indent="0">
              <a:buNone/>
              <a:defRPr sz="1076"/>
            </a:lvl3pPr>
            <a:lvl4pPr marL="1476116" indent="0">
              <a:buNone/>
              <a:defRPr sz="969"/>
            </a:lvl4pPr>
            <a:lvl5pPr marL="1968155" indent="0">
              <a:buNone/>
              <a:defRPr sz="969"/>
            </a:lvl5pPr>
            <a:lvl6pPr marL="2460193" indent="0">
              <a:buNone/>
              <a:defRPr sz="969"/>
            </a:lvl6pPr>
            <a:lvl7pPr marL="2952232" indent="0">
              <a:buNone/>
              <a:defRPr sz="969"/>
            </a:lvl7pPr>
            <a:lvl8pPr marL="3444270" indent="0">
              <a:buNone/>
              <a:defRPr sz="969"/>
            </a:lvl8pPr>
            <a:lvl9pPr marL="3936309" indent="0">
              <a:buNone/>
              <a:defRPr sz="96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5284644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1758" y="5362588"/>
            <a:ext cx="688568" cy="392932"/>
          </a:xfrm>
        </p:spPr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210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385" y="656026"/>
            <a:ext cx="7759316" cy="3354426"/>
          </a:xfrm>
        </p:spPr>
        <p:txBody>
          <a:bodyPr anchor="ctr">
            <a:normAutofit/>
          </a:bodyPr>
          <a:lstStyle>
            <a:lvl1pPr algn="l">
              <a:defRPr sz="5166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385" y="4685639"/>
            <a:ext cx="7759316" cy="1674355"/>
          </a:xfrm>
        </p:spPr>
        <p:txBody>
          <a:bodyPr anchor="ctr">
            <a:normAutofit/>
          </a:bodyPr>
          <a:lstStyle>
            <a:lvl1pPr marL="0" indent="0" algn="l">
              <a:buNone/>
              <a:defRPr sz="193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92039" indent="0">
              <a:buNone/>
              <a:defRPr sz="1937">
                <a:solidFill>
                  <a:schemeClr val="tx1">
                    <a:tint val="75000"/>
                  </a:schemeClr>
                </a:solidFill>
              </a:defRPr>
            </a:lvl2pPr>
            <a:lvl3pPr marL="984077" indent="0">
              <a:buNone/>
              <a:defRPr sz="1722">
                <a:solidFill>
                  <a:schemeClr val="tx1">
                    <a:tint val="75000"/>
                  </a:schemeClr>
                </a:solidFill>
              </a:defRPr>
            </a:lvl3pPr>
            <a:lvl4pPr marL="1476116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4pPr>
            <a:lvl5pPr marL="1968155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5pPr>
            <a:lvl6pPr marL="2460193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6pPr>
            <a:lvl7pPr marL="2952232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7pPr>
            <a:lvl8pPr marL="3444270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8pPr>
            <a:lvl9pPr marL="3936309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3407682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1758" y="3491206"/>
            <a:ext cx="688568" cy="392932"/>
          </a:xfrm>
        </p:spPr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48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5604" y="656025"/>
            <a:ext cx="7191493" cy="3116122"/>
          </a:xfrm>
        </p:spPr>
        <p:txBody>
          <a:bodyPr anchor="ctr">
            <a:normAutofit/>
          </a:bodyPr>
          <a:lstStyle>
            <a:lvl1pPr algn="l">
              <a:defRPr sz="5166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43801" y="3772147"/>
            <a:ext cx="6655097" cy="410016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92039" indent="0">
              <a:buFontTx/>
              <a:buNone/>
              <a:defRPr/>
            </a:lvl2pPr>
            <a:lvl3pPr marL="984077" indent="0">
              <a:buFontTx/>
              <a:buNone/>
              <a:defRPr/>
            </a:lvl3pPr>
            <a:lvl4pPr marL="1476116" indent="0">
              <a:buFontTx/>
              <a:buNone/>
              <a:defRPr/>
            </a:lvl4pPr>
            <a:lvl5pPr marL="1968155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385" y="4685639"/>
            <a:ext cx="7759316" cy="1674355"/>
          </a:xfrm>
        </p:spPr>
        <p:txBody>
          <a:bodyPr anchor="ctr">
            <a:normAutofit/>
          </a:bodyPr>
          <a:lstStyle>
            <a:lvl1pPr marL="0" indent="0" algn="l">
              <a:buNone/>
              <a:defRPr sz="193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92039" indent="0">
              <a:buNone/>
              <a:defRPr sz="1937">
                <a:solidFill>
                  <a:schemeClr val="tx1">
                    <a:tint val="75000"/>
                  </a:schemeClr>
                </a:solidFill>
              </a:defRPr>
            </a:lvl2pPr>
            <a:lvl3pPr marL="984077" indent="0">
              <a:buNone/>
              <a:defRPr sz="1722">
                <a:solidFill>
                  <a:schemeClr val="tx1">
                    <a:tint val="75000"/>
                  </a:schemeClr>
                </a:solidFill>
              </a:defRPr>
            </a:lvl3pPr>
            <a:lvl4pPr marL="1476116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4pPr>
            <a:lvl5pPr marL="1968155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5pPr>
            <a:lvl6pPr marL="2460193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6pPr>
            <a:lvl7pPr marL="2952232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7pPr>
            <a:lvl8pPr marL="3444270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8pPr>
            <a:lvl9pPr marL="3936309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68" y="3407682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1758" y="3491206"/>
            <a:ext cx="688568" cy="392932"/>
          </a:xfrm>
        </p:spPr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128539" y="697355"/>
            <a:ext cx="538303" cy="629311"/>
          </a:xfrm>
          <a:prstGeom prst="rect">
            <a:avLst/>
          </a:prstGeom>
        </p:spPr>
        <p:txBody>
          <a:bodyPr vert="horz" lIns="98404" tIns="49202" rIns="98404" bIns="49202" rtlCol="0" anchor="ctr">
            <a:noAutofit/>
          </a:bodyPr>
          <a:lstStyle/>
          <a:p>
            <a:pPr lvl="0"/>
            <a:r>
              <a:rPr lang="en-US" sz="861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16222" y="3126567"/>
            <a:ext cx="538303" cy="629311"/>
          </a:xfrm>
          <a:prstGeom prst="rect">
            <a:avLst/>
          </a:prstGeom>
        </p:spPr>
        <p:txBody>
          <a:bodyPr vert="horz" lIns="98404" tIns="49202" rIns="98404" bIns="49202" rtlCol="0" anchor="ctr">
            <a:noAutofit/>
          </a:bodyPr>
          <a:lstStyle/>
          <a:p>
            <a:pPr lvl="0"/>
            <a:r>
              <a:rPr lang="en-US" sz="861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7166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385" y="2624104"/>
            <a:ext cx="7759316" cy="2932362"/>
          </a:xfrm>
        </p:spPr>
        <p:txBody>
          <a:bodyPr anchor="b">
            <a:normAutofit/>
          </a:bodyPr>
          <a:lstStyle>
            <a:lvl1pPr algn="l">
              <a:defRPr sz="5166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385" y="5576218"/>
            <a:ext cx="7759316" cy="78518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8" y="5284644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1758" y="5362588"/>
            <a:ext cx="688568" cy="392932"/>
          </a:xfrm>
        </p:spPr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80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75604" y="656025"/>
            <a:ext cx="7191493" cy="3116122"/>
          </a:xfrm>
        </p:spPr>
        <p:txBody>
          <a:bodyPr anchor="ctr">
            <a:normAutofit/>
          </a:bodyPr>
          <a:lstStyle>
            <a:lvl1pPr algn="l">
              <a:defRPr sz="5166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86384" y="4674183"/>
            <a:ext cx="7872677" cy="90203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583">
                <a:solidFill>
                  <a:schemeClr val="accent1"/>
                </a:solidFill>
              </a:defRPr>
            </a:lvl1pPr>
            <a:lvl2pPr marL="492039" indent="0">
              <a:buFontTx/>
              <a:buNone/>
              <a:defRPr/>
            </a:lvl2pPr>
            <a:lvl3pPr marL="984077" indent="0">
              <a:buFontTx/>
              <a:buNone/>
              <a:defRPr/>
            </a:lvl3pPr>
            <a:lvl4pPr marL="1476116" indent="0">
              <a:buFontTx/>
              <a:buNone/>
              <a:defRPr/>
            </a:lvl4pPr>
            <a:lvl5pPr marL="1968155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384" y="5576218"/>
            <a:ext cx="7872677" cy="78518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68" y="5284644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1758" y="5362588"/>
            <a:ext cx="688568" cy="392932"/>
          </a:xfrm>
        </p:spPr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128539" y="697355"/>
            <a:ext cx="538303" cy="629311"/>
          </a:xfrm>
          <a:prstGeom prst="rect">
            <a:avLst/>
          </a:prstGeom>
        </p:spPr>
        <p:txBody>
          <a:bodyPr vert="horz" lIns="98404" tIns="49202" rIns="98404" bIns="49202" rtlCol="0" anchor="ctr">
            <a:noAutofit/>
          </a:bodyPr>
          <a:lstStyle/>
          <a:p>
            <a:pPr lvl="0"/>
            <a:r>
              <a:rPr lang="en-US" sz="861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16222" y="3126567"/>
            <a:ext cx="538303" cy="629311"/>
          </a:xfrm>
          <a:prstGeom prst="rect">
            <a:avLst/>
          </a:prstGeom>
        </p:spPr>
        <p:txBody>
          <a:bodyPr vert="horz" lIns="98404" tIns="49202" rIns="98404" bIns="49202" rtlCol="0" anchor="ctr">
            <a:noAutofit/>
          </a:bodyPr>
          <a:lstStyle/>
          <a:p>
            <a:pPr lvl="0"/>
            <a:r>
              <a:rPr lang="en-US" sz="861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2014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385" y="675189"/>
            <a:ext cx="7759315" cy="3099355"/>
          </a:xfrm>
        </p:spPr>
        <p:txBody>
          <a:bodyPr anchor="ctr">
            <a:normAutofit/>
          </a:bodyPr>
          <a:lstStyle>
            <a:lvl1pPr algn="l">
              <a:defRPr sz="5166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86385" y="4674183"/>
            <a:ext cx="7759316" cy="90203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583">
                <a:solidFill>
                  <a:schemeClr val="accent1"/>
                </a:solidFill>
              </a:defRPr>
            </a:lvl1pPr>
            <a:lvl2pPr marL="492039" indent="0">
              <a:buFontTx/>
              <a:buNone/>
              <a:defRPr/>
            </a:lvl2pPr>
            <a:lvl3pPr marL="984077" indent="0">
              <a:buFontTx/>
              <a:buNone/>
              <a:defRPr/>
            </a:lvl3pPr>
            <a:lvl4pPr marL="1476116" indent="0">
              <a:buFontTx/>
              <a:buNone/>
              <a:defRPr/>
            </a:lvl4pPr>
            <a:lvl5pPr marL="1968155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385" y="5576218"/>
            <a:ext cx="7759316" cy="78518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5284644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1758" y="5362588"/>
            <a:ext cx="688568" cy="392932"/>
          </a:xfrm>
        </p:spPr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089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765357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090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96609" y="675188"/>
            <a:ext cx="1949405" cy="5686219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385" y="675188"/>
            <a:ext cx="5551535" cy="568621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765357"/>
            <a:ext cx="1598898" cy="546693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18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46010"/>
            <a:ext cx="2332038" cy="7144209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4037" y="307"/>
            <a:ext cx="2297987" cy="7374873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215265" cy="73802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9662" y="671641"/>
            <a:ext cx="7756038" cy="1378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385" y="2296090"/>
            <a:ext cx="7759316" cy="4182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8763" y="6602323"/>
            <a:ext cx="902093" cy="3983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C4AE9-BC65-420A-BF01-355DFA6D0AE2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384" y="6603097"/>
            <a:ext cx="6728783" cy="392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01758" y="847779"/>
            <a:ext cx="688568" cy="392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52">
                <a:solidFill>
                  <a:srgbClr val="FEFFFF"/>
                </a:solidFill>
              </a:defRPr>
            </a:lvl1pPr>
          </a:lstStyle>
          <a:p>
            <a:fld id="{150B8024-EE49-4EB9-8C84-52CDD2DA2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323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  <p:sldLayoutId id="2147483887" r:id="rId15"/>
    <p:sldLayoutId id="2147483888" r:id="rId16"/>
  </p:sldLayoutIdLst>
  <p:txStyles>
    <p:titleStyle>
      <a:lvl1pPr algn="l" defTabSz="492039" rtl="0" eaLnBrk="1" latinLnBrk="0" hangingPunct="1">
        <a:spcBef>
          <a:spcPct val="0"/>
        </a:spcBef>
        <a:buNone/>
        <a:defRPr sz="3874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9029" indent="-369029" algn="l" defTabSz="492039" rtl="0" eaLnBrk="1" latinLnBrk="0" hangingPunct="1">
        <a:spcBef>
          <a:spcPts val="1076"/>
        </a:spcBef>
        <a:spcAft>
          <a:spcPts val="0"/>
        </a:spcAft>
        <a:buClr>
          <a:schemeClr val="accent1"/>
        </a:buClr>
        <a:buFont typeface="Wingdings 3" charset="2"/>
        <a:buChar char=""/>
        <a:defRPr sz="193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99563" indent="-307524" algn="l" defTabSz="492039" rtl="0" eaLnBrk="1" latinLnBrk="0" hangingPunct="1">
        <a:spcBef>
          <a:spcPts val="1076"/>
        </a:spcBef>
        <a:spcAft>
          <a:spcPts val="0"/>
        </a:spcAft>
        <a:buClr>
          <a:schemeClr val="accent1"/>
        </a:buClr>
        <a:buFont typeface="Wingdings 3" charset="2"/>
        <a:buChar char=""/>
        <a:defRPr sz="17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30097" indent="-246019" algn="l" defTabSz="492039" rtl="0" eaLnBrk="1" latinLnBrk="0" hangingPunct="1">
        <a:spcBef>
          <a:spcPts val="1076"/>
        </a:spcBef>
        <a:spcAft>
          <a:spcPts val="0"/>
        </a:spcAft>
        <a:buClr>
          <a:schemeClr val="accent1"/>
        </a:buClr>
        <a:buFont typeface="Wingdings 3" charset="2"/>
        <a:buChar char=""/>
        <a:defRPr sz="15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22135" indent="-246019" algn="l" defTabSz="492039" rtl="0" eaLnBrk="1" latinLnBrk="0" hangingPunct="1">
        <a:spcBef>
          <a:spcPts val="1076"/>
        </a:spcBef>
        <a:spcAft>
          <a:spcPts val="0"/>
        </a:spcAft>
        <a:buClr>
          <a:schemeClr val="accent1"/>
        </a:buClr>
        <a:buFont typeface="Wingdings 3" charset="2"/>
        <a:buChar char=""/>
        <a:defRPr sz="129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14174" indent="-246019" algn="l" defTabSz="492039" rtl="0" eaLnBrk="1" latinLnBrk="0" hangingPunct="1">
        <a:spcBef>
          <a:spcPts val="1076"/>
        </a:spcBef>
        <a:spcAft>
          <a:spcPts val="0"/>
        </a:spcAft>
        <a:buClr>
          <a:schemeClr val="accent1"/>
        </a:buClr>
        <a:buFont typeface="Wingdings 3" charset="2"/>
        <a:buChar char=""/>
        <a:defRPr sz="129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06213" indent="-246019" algn="l" defTabSz="492039" rtl="0" eaLnBrk="1" latinLnBrk="0" hangingPunct="1">
        <a:spcBef>
          <a:spcPts val="1076"/>
        </a:spcBef>
        <a:spcAft>
          <a:spcPts val="0"/>
        </a:spcAft>
        <a:buClr>
          <a:schemeClr val="accent1"/>
        </a:buClr>
        <a:buFont typeface="Wingdings 3" charset="2"/>
        <a:buChar char=""/>
        <a:defRPr sz="129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198251" indent="-246019" algn="l" defTabSz="492039" rtl="0" eaLnBrk="1" latinLnBrk="0" hangingPunct="1">
        <a:spcBef>
          <a:spcPts val="1076"/>
        </a:spcBef>
        <a:spcAft>
          <a:spcPts val="0"/>
        </a:spcAft>
        <a:buClr>
          <a:schemeClr val="accent1"/>
        </a:buClr>
        <a:buFont typeface="Wingdings 3" charset="2"/>
        <a:buChar char=""/>
        <a:defRPr sz="129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690290" indent="-246019" algn="l" defTabSz="492039" rtl="0" eaLnBrk="1" latinLnBrk="0" hangingPunct="1">
        <a:spcBef>
          <a:spcPts val="1076"/>
        </a:spcBef>
        <a:spcAft>
          <a:spcPts val="0"/>
        </a:spcAft>
        <a:buClr>
          <a:schemeClr val="accent1"/>
        </a:buClr>
        <a:buFont typeface="Wingdings 3" charset="2"/>
        <a:buChar char=""/>
        <a:defRPr sz="129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182328" indent="-246019" algn="l" defTabSz="492039" rtl="0" eaLnBrk="1" latinLnBrk="0" hangingPunct="1">
        <a:spcBef>
          <a:spcPts val="1076"/>
        </a:spcBef>
        <a:spcAft>
          <a:spcPts val="0"/>
        </a:spcAft>
        <a:buClr>
          <a:schemeClr val="accent1"/>
        </a:buClr>
        <a:buFont typeface="Wingdings 3" charset="2"/>
        <a:buChar char=""/>
        <a:defRPr sz="129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2039" rtl="0" eaLnBrk="1" latinLnBrk="0" hangingPunct="1">
        <a:defRPr sz="1937" kern="1200">
          <a:solidFill>
            <a:schemeClr val="tx1"/>
          </a:solidFill>
          <a:latin typeface="+mn-lt"/>
          <a:ea typeface="+mn-ea"/>
          <a:cs typeface="+mn-cs"/>
        </a:defRPr>
      </a:lvl1pPr>
      <a:lvl2pPr marL="492039" algn="l" defTabSz="492039" rtl="0" eaLnBrk="1" latinLnBrk="0" hangingPunct="1">
        <a:defRPr sz="1937" kern="1200">
          <a:solidFill>
            <a:schemeClr val="tx1"/>
          </a:solidFill>
          <a:latin typeface="+mn-lt"/>
          <a:ea typeface="+mn-ea"/>
          <a:cs typeface="+mn-cs"/>
        </a:defRPr>
      </a:lvl2pPr>
      <a:lvl3pPr marL="984077" algn="l" defTabSz="492039" rtl="0" eaLnBrk="1" latinLnBrk="0" hangingPunct="1">
        <a:defRPr sz="1937" kern="1200">
          <a:solidFill>
            <a:schemeClr val="tx1"/>
          </a:solidFill>
          <a:latin typeface="+mn-lt"/>
          <a:ea typeface="+mn-ea"/>
          <a:cs typeface="+mn-cs"/>
        </a:defRPr>
      </a:lvl3pPr>
      <a:lvl4pPr marL="1476116" algn="l" defTabSz="492039" rtl="0" eaLnBrk="1" latinLnBrk="0" hangingPunct="1">
        <a:defRPr sz="1937" kern="1200">
          <a:solidFill>
            <a:schemeClr val="tx1"/>
          </a:solidFill>
          <a:latin typeface="+mn-lt"/>
          <a:ea typeface="+mn-ea"/>
          <a:cs typeface="+mn-cs"/>
        </a:defRPr>
      </a:lvl4pPr>
      <a:lvl5pPr marL="1968155" algn="l" defTabSz="492039" rtl="0" eaLnBrk="1" latinLnBrk="0" hangingPunct="1">
        <a:defRPr sz="1937" kern="1200">
          <a:solidFill>
            <a:schemeClr val="tx1"/>
          </a:solidFill>
          <a:latin typeface="+mn-lt"/>
          <a:ea typeface="+mn-ea"/>
          <a:cs typeface="+mn-cs"/>
        </a:defRPr>
      </a:lvl5pPr>
      <a:lvl6pPr marL="2460193" algn="l" defTabSz="492039" rtl="0" eaLnBrk="1" latinLnBrk="0" hangingPunct="1">
        <a:defRPr sz="1937" kern="1200">
          <a:solidFill>
            <a:schemeClr val="tx1"/>
          </a:solidFill>
          <a:latin typeface="+mn-lt"/>
          <a:ea typeface="+mn-ea"/>
          <a:cs typeface="+mn-cs"/>
        </a:defRPr>
      </a:lvl6pPr>
      <a:lvl7pPr marL="2952232" algn="l" defTabSz="492039" rtl="0" eaLnBrk="1" latinLnBrk="0" hangingPunct="1">
        <a:defRPr sz="1937" kern="1200">
          <a:solidFill>
            <a:schemeClr val="tx1"/>
          </a:solidFill>
          <a:latin typeface="+mn-lt"/>
          <a:ea typeface="+mn-ea"/>
          <a:cs typeface="+mn-cs"/>
        </a:defRPr>
      </a:lvl7pPr>
      <a:lvl8pPr marL="3444270" algn="l" defTabSz="492039" rtl="0" eaLnBrk="1" latinLnBrk="0" hangingPunct="1">
        <a:defRPr sz="1937" kern="1200">
          <a:solidFill>
            <a:schemeClr val="tx1"/>
          </a:solidFill>
          <a:latin typeface="+mn-lt"/>
          <a:ea typeface="+mn-ea"/>
          <a:cs typeface="+mn-cs"/>
        </a:defRPr>
      </a:lvl8pPr>
      <a:lvl9pPr marL="3936309" algn="l" defTabSz="492039" rtl="0" eaLnBrk="1" latinLnBrk="0" hangingPunct="1">
        <a:defRPr sz="19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0">
              <a:schemeClr val="bg2">
                <a:tint val="97000"/>
                <a:hueMod val="162000"/>
                <a:satMod val="200000"/>
                <a:lumMod val="80000"/>
                <a:lumOff val="20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5" y="2099072"/>
            <a:ext cx="4593689" cy="3674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7534" y="808869"/>
            <a:ext cx="4769588" cy="85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72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Джеральд</a:t>
            </a:r>
            <a:r>
              <a:rPr lang="ru-RU" sz="2472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72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Малкольм</a:t>
            </a:r>
            <a:r>
              <a:rPr lang="ru-RU" sz="2472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Даррелл </a:t>
            </a:r>
          </a:p>
          <a:p>
            <a:pPr algn="ctr"/>
            <a:r>
              <a:rPr lang="ru-RU" sz="2472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1925-1995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57122" y="906127"/>
            <a:ext cx="5795881" cy="5851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19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Книги Д. Даррелла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1952/1953 – Перегруженный ковчег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</a:t>
            </a:r>
            <a:r>
              <a:rPr lang="ru-RU" sz="1412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Географиздат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1958 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1953 – Три билета до </a:t>
            </a:r>
            <a:r>
              <a:rPr lang="ru-RU" sz="1412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Эдвенчер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Мысль, 1969.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1953 – Гончие </a:t>
            </a:r>
            <a:r>
              <a:rPr lang="ru-RU" sz="1412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бафута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412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Bafut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Beagles).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Мир, 1973.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1955 – Моя семья и другие звери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Мир, 1971.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1955 – Под пологом пьяного леса 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</a:t>
            </a:r>
            <a:r>
              <a:rPr lang="ru-RU" sz="1412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Географиздат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1963.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1955 – Новый Ной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Армада, 1996.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1960 – Зоопарк в моем багаже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Мысль, 1968.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1961 – Зоопарки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Воздушный транспорт, 1990.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1962 – Земля шорохов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1964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Поместье-зверинец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Мысль, 1968.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1966 – Путь кенгуренка /Двое в буше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Мир, 1968.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1968 – Похитители ослов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Армада, 1998.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1969 – Птицы, звери и родственники. – М.: Мир, 1973.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1972 – Поймайте мне </a:t>
            </a:r>
            <a:r>
              <a:rPr lang="ru-RU" sz="1412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колобуса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Мир, 1975.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1973 – Звери в моей жизни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Мир, 1978.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1974 – Говорящий сверток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Армада, 1998.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1976 – Ковчег на острове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Мир, 1980.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1977 – Золотые крыланы и розовые голуби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Мир, 1981.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1978 – Сад богов (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Garden of the Gods).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Мир, 1984.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1979 – Пикник и прочие безобразия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Армада, 1995.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1981 – Птица пересмешник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Армада, 1997.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1984 – Натуралист на мушке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Мир, 1989.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 – Юбилей ковчега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Армада, 1996.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1991 - Мама на выданье.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412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-пресс, 2001.</a:t>
            </a:r>
          </a:p>
          <a:p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1992 – Ай-ай и я</a:t>
            </a:r>
            <a:r>
              <a:rPr lang="en-US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1412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 Армада, 1998.</a:t>
            </a:r>
          </a:p>
        </p:txBody>
      </p:sp>
    </p:spTree>
    <p:extLst>
      <p:ext uri="{BB962C8B-B14F-4D97-AF65-F5344CB8AC3E}">
        <p14:creationId xmlns:p14="http://schemas.microsoft.com/office/powerpoint/2010/main" val="243058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402" y="2702501"/>
            <a:ext cx="4279568" cy="32096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9" b="4914"/>
          <a:stretch/>
        </p:blipFill>
        <p:spPr>
          <a:xfrm>
            <a:off x="-249446" y="1114823"/>
            <a:ext cx="6624848" cy="4797353"/>
          </a:xfrm>
          <a:prstGeom prst="rect">
            <a:avLst/>
          </a:prstGeom>
          <a:scene3d>
            <a:camera prst="isometricOffAxis1Righ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13193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035" y="2739027"/>
            <a:ext cx="2780730" cy="3822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TextBox 8"/>
          <p:cNvSpPr txBox="1"/>
          <p:nvPr/>
        </p:nvSpPr>
        <p:spPr>
          <a:xfrm>
            <a:off x="3966459" y="915851"/>
            <a:ext cx="6796793" cy="1559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89" i="1" dirty="0">
                <a:solidFill>
                  <a:schemeClr val="accent1"/>
                </a:solidFill>
              </a:rPr>
              <a:t>… Моим первым словом было слово «</a:t>
            </a:r>
            <a:r>
              <a:rPr lang="ru-RU" sz="1589" i="1" dirty="0" err="1">
                <a:solidFill>
                  <a:schemeClr val="accent1"/>
                </a:solidFill>
              </a:rPr>
              <a:t>зоо</a:t>
            </a:r>
            <a:r>
              <a:rPr lang="ru-RU" sz="1589" i="1" dirty="0">
                <a:solidFill>
                  <a:schemeClr val="accent1"/>
                </a:solidFill>
              </a:rPr>
              <a:t>»</a:t>
            </a:r>
          </a:p>
          <a:p>
            <a:pPr algn="just"/>
            <a:r>
              <a:rPr lang="ru-RU" sz="1589" i="1" dirty="0">
                <a:solidFill>
                  <a:schemeClr val="accent1"/>
                </a:solidFill>
              </a:rPr>
              <a:t>С тех пор и непрестанно произношу его,</a:t>
            </a:r>
          </a:p>
          <a:p>
            <a:pPr algn="just"/>
            <a:r>
              <a:rPr lang="ru-RU" sz="1589" i="1" dirty="0">
                <a:solidFill>
                  <a:schemeClr val="accent1"/>
                </a:solidFill>
              </a:rPr>
              <a:t>Когда с восторгом, когда с тоской. Естественно, впечатления детства вселили в мою душу желание обзавестись собственным зоопарком.</a:t>
            </a:r>
          </a:p>
          <a:p>
            <a:pPr algn="r"/>
            <a:r>
              <a:rPr lang="ru-RU" sz="1589" dirty="0">
                <a:solidFill>
                  <a:schemeClr val="accent1"/>
                </a:solidFill>
              </a:rPr>
              <a:t>Д. Даррелл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6" t="15968" r="17517" b="10617"/>
          <a:stretch/>
        </p:blipFill>
        <p:spPr>
          <a:xfrm>
            <a:off x="178170" y="915853"/>
            <a:ext cx="2939962" cy="4444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302" y="3352168"/>
            <a:ext cx="4204395" cy="3119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569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269" y="95206"/>
            <a:ext cx="5035755" cy="37768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8707" y="1399647"/>
            <a:ext cx="7911602" cy="49447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6" t="11029" r="19930" b="10782"/>
          <a:stretch/>
        </p:blipFill>
        <p:spPr>
          <a:xfrm>
            <a:off x="256161" y="1133013"/>
            <a:ext cx="3382544" cy="5141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44441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15853"/>
            <a:ext cx="5154689" cy="4070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545" y="2646366"/>
            <a:ext cx="5154689" cy="4070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436740" y="915853"/>
            <a:ext cx="5326511" cy="1396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19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1947 году начинается новый этап в жизни </a:t>
            </a:r>
            <a:r>
              <a:rPr lang="ru-RU" sz="2119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Джеральда</a:t>
            </a:r>
            <a:r>
              <a:rPr lang="ru-RU" sz="2119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Даррелла  - он организовывает свою первую  экспедицию в Камерун.</a:t>
            </a:r>
          </a:p>
        </p:txBody>
      </p:sp>
    </p:spTree>
    <p:extLst>
      <p:ext uri="{BB962C8B-B14F-4D97-AF65-F5344CB8AC3E}">
        <p14:creationId xmlns:p14="http://schemas.microsoft.com/office/powerpoint/2010/main" val="19946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357" y="973172"/>
            <a:ext cx="2637933" cy="4239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16922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534" y="1052014"/>
            <a:ext cx="5322514" cy="3997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981" y="2506026"/>
            <a:ext cx="5240709" cy="3997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931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2" y="980497"/>
            <a:ext cx="5195036" cy="3961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157" y="2611292"/>
            <a:ext cx="5188336" cy="3902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4029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2" t="3941" r="6959" b="4273"/>
          <a:stretch/>
        </p:blipFill>
        <p:spPr>
          <a:xfrm>
            <a:off x="126438" y="876949"/>
            <a:ext cx="6564934" cy="5436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065" y="1500036"/>
            <a:ext cx="2650690" cy="419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2Lef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93295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58" y="918542"/>
            <a:ext cx="2341598" cy="3805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021" y="1238984"/>
            <a:ext cx="3666232" cy="49023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432" y="2542755"/>
            <a:ext cx="2341598" cy="380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06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" b="12488"/>
          <a:stretch/>
        </p:blipFill>
        <p:spPr>
          <a:xfrm>
            <a:off x="1" y="1111956"/>
            <a:ext cx="5534675" cy="36342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756" y="2929099"/>
            <a:ext cx="5160495" cy="34575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29697" y="5652333"/>
            <a:ext cx="2849668" cy="527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2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 Корфу</a:t>
            </a:r>
          </a:p>
        </p:txBody>
      </p:sp>
    </p:spTree>
    <p:extLst>
      <p:ext uri="{BB962C8B-B14F-4D97-AF65-F5344CB8AC3E}">
        <p14:creationId xmlns:p14="http://schemas.microsoft.com/office/powerpoint/2010/main" val="6519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27" y="898890"/>
            <a:ext cx="1991057" cy="320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147" y="976119"/>
            <a:ext cx="3363095" cy="33630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084" y="1423014"/>
            <a:ext cx="3363516" cy="507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2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43" y="896402"/>
            <a:ext cx="3955053" cy="55370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500" y="662981"/>
            <a:ext cx="2308717" cy="2421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0" t="7872" r="6134" b="9719"/>
          <a:stretch/>
        </p:blipFill>
        <p:spPr>
          <a:xfrm>
            <a:off x="5778876" y="3230600"/>
            <a:ext cx="4651965" cy="3319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994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tagfly.ru/cache/images/1085x1500_severnaia%20tyristicheskaia%20zona1.jpg"/>
          <p:cNvSpPr>
            <a:spLocks noChangeAspect="1" noChangeArrowheads="1"/>
          </p:cNvSpPr>
          <p:nvPr/>
        </p:nvSpPr>
        <p:spPr bwMode="auto">
          <a:xfrm>
            <a:off x="-1208062" y="535447"/>
            <a:ext cx="269081" cy="26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0724" tIns="40362" rIns="80724" bIns="40362" numCol="1" anchor="t" anchorCtr="0" compatLnSpc="1">
            <a:prstTxWarp prst="textNoShape">
              <a:avLst/>
            </a:prstTxWarp>
          </a:bodyPr>
          <a:lstStyle/>
          <a:p>
            <a:endParaRPr lang="ru-RU" sz="1589"/>
          </a:p>
        </p:txBody>
      </p:sp>
      <p:pic>
        <p:nvPicPr>
          <p:cNvPr id="1028" name="Picture 4" descr="http://tagfly.ru/cache/images/1085x1500_severnaia%20tyristicheskaia%20zon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46" y="901787"/>
            <a:ext cx="5429815" cy="3621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222" y="3460782"/>
            <a:ext cx="4771178" cy="3091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89985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ookz.ru/pics/masnoi-r_2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083" y="910806"/>
            <a:ext cx="3684960" cy="5158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25717" y="2199662"/>
            <a:ext cx="4338207" cy="259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«… Как ни изобретателен человек, он не силах ни сотворить новый вид животного, ни воссоздать уничтоженный вид».</a:t>
            </a:r>
          </a:p>
          <a:p>
            <a:pPr algn="r"/>
            <a:r>
              <a:rPr lang="ru-RU" sz="21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Дж. Даррелл</a:t>
            </a:r>
          </a:p>
        </p:txBody>
      </p:sp>
    </p:spTree>
    <p:extLst>
      <p:ext uri="{BB962C8B-B14F-4D97-AF65-F5344CB8AC3E}">
        <p14:creationId xmlns:p14="http://schemas.microsoft.com/office/powerpoint/2010/main" val="385925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966" y="2861164"/>
            <a:ext cx="7710215" cy="3700904"/>
          </a:xfrm>
          <a:prstGeom prst="rect">
            <a:avLst/>
          </a:prstGeom>
        </p:spPr>
      </p:pic>
      <p:pic>
        <p:nvPicPr>
          <p:cNvPr id="3074" name="Picture 2" descr="http://upload.wikimedia.org/wikipedia/commons/thumb/0/05/Dodo,_Jersey_Zoo.jpg/200px-Dodo,_Jersey_Zo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24" y="836893"/>
            <a:ext cx="2572895" cy="286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02199" y="1482647"/>
            <a:ext cx="6731171" cy="690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88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 дикой природы Даррелла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5224" y="4103080"/>
            <a:ext cx="2796740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Дронт – символ зоопарка</a:t>
            </a:r>
          </a:p>
        </p:txBody>
      </p:sp>
    </p:spTree>
    <p:extLst>
      <p:ext uri="{BB962C8B-B14F-4D97-AF65-F5344CB8AC3E}">
        <p14:creationId xmlns:p14="http://schemas.microsoft.com/office/powerpoint/2010/main" val="353794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" y="1667479"/>
            <a:ext cx="3128070" cy="4767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591" y="3153545"/>
            <a:ext cx="5175290" cy="3451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8795" y="1135344"/>
            <a:ext cx="1774501" cy="2990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TextBox 4"/>
          <p:cNvSpPr txBox="1"/>
          <p:nvPr/>
        </p:nvSpPr>
        <p:spPr>
          <a:xfrm>
            <a:off x="5504822" y="853292"/>
            <a:ext cx="5258431" cy="2048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8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Зоопарки призваны сыграть и чрезвычайно важную просветительную роль. Ныне, с изобретением мегаполиса, большого города, мы плодим в многоэтажных вертикальных сундуках новое поколение, которое растет, не зная пса, кота, золотой рыбки, попугайчика; поколение, для которого источник молока – бутылка, а корова и трава, как и объединяющий их сложный процесс, остаются книгой за семью печатями.</a:t>
            </a:r>
          </a:p>
        </p:txBody>
      </p:sp>
    </p:spTree>
    <p:extLst>
      <p:ext uri="{BB962C8B-B14F-4D97-AF65-F5344CB8AC3E}">
        <p14:creationId xmlns:p14="http://schemas.microsoft.com/office/powerpoint/2010/main" val="324778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0" r="2506"/>
          <a:stretch/>
        </p:blipFill>
        <p:spPr>
          <a:xfrm>
            <a:off x="1809006" y="747784"/>
            <a:ext cx="6769176" cy="5733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61281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087" y="740789"/>
            <a:ext cx="3263504" cy="43801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" name="TextBox 2"/>
          <p:cNvSpPr txBox="1"/>
          <p:nvPr/>
        </p:nvSpPr>
        <p:spPr>
          <a:xfrm>
            <a:off x="4755932" y="1868985"/>
            <a:ext cx="580632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25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меня спрашивают, почему я принимаю все это так близко к сердцу, я отвечаю: наверное потому что наш мир всегда даровал мне бездну радости. Я чувствую в долгу перед ним, и хочется как-то оплатить этот долг.</a:t>
            </a:r>
          </a:p>
          <a:p>
            <a:pPr algn="r"/>
            <a:r>
              <a:rPr lang="ru-RU" sz="2825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Дж. Даррелл</a:t>
            </a:r>
          </a:p>
        </p:txBody>
      </p:sp>
    </p:spTree>
    <p:extLst>
      <p:ext uri="{BB962C8B-B14F-4D97-AF65-F5344CB8AC3E}">
        <p14:creationId xmlns:p14="http://schemas.microsoft.com/office/powerpoint/2010/main" val="292134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634" y="6127668"/>
            <a:ext cx="3479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Составитель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Аношкина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А. И.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2430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930</TotalTime>
  <Words>550</Words>
  <Application>Microsoft Office PowerPoint</Application>
  <PresentationFormat>Произвольный</PresentationFormat>
  <Paragraphs>43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122352352</dc:creator>
  <cp:lastModifiedBy>122352352</cp:lastModifiedBy>
  <cp:revision>52</cp:revision>
  <dcterms:created xsi:type="dcterms:W3CDTF">2014-12-11T10:24:30Z</dcterms:created>
  <dcterms:modified xsi:type="dcterms:W3CDTF">2015-11-27T14:12:04Z</dcterms:modified>
</cp:coreProperties>
</file>