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4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19"/>
  </p:notesMasterIdLst>
  <p:sldIdLst>
    <p:sldId id="272" r:id="rId6"/>
    <p:sldId id="257" r:id="rId7"/>
    <p:sldId id="271" r:id="rId8"/>
    <p:sldId id="258" r:id="rId9"/>
    <p:sldId id="260" r:id="rId10"/>
    <p:sldId id="269" r:id="rId11"/>
    <p:sldId id="275" r:id="rId12"/>
    <p:sldId id="261" r:id="rId13"/>
    <p:sldId id="262" r:id="rId14"/>
    <p:sldId id="264" r:id="rId15"/>
    <p:sldId id="274" r:id="rId16"/>
    <p:sldId id="267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2518" autoAdjust="0"/>
  </p:normalViewPr>
  <p:slideViewPr>
    <p:cSldViewPr>
      <p:cViewPr varScale="1">
        <p:scale>
          <a:sx n="85" d="100"/>
          <a:sy n="85" d="100"/>
        </p:scale>
        <p:origin x="115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6F7F9-443F-466D-A73F-CCEDA06DCE2B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EF76F-EA40-4E8A-AAA8-85D77EEA0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60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Пряные растения:</a:t>
            </a:r>
            <a:r>
              <a:rPr lang="ru-RU" baseline="0" dirty="0" smtClean="0"/>
              <a:t> укроп, сельдерей, петрушка.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A7114-F1FC-4B53-B232-38AA52108BC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09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EF76F-EA40-4E8A-AAA8-85D77EEA04E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35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Пряные растения:</a:t>
            </a:r>
            <a:r>
              <a:rPr lang="ru-RU" baseline="0" dirty="0" smtClean="0"/>
              <a:t> укроп, сельдерей</a:t>
            </a:r>
            <a:r>
              <a:rPr lang="ru-RU" baseline="0" smtClean="0"/>
              <a:t>, петрушка.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A7114-F1FC-4B53-B232-38AA52108BC0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09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EEF76F-EA40-4E8A-AAA8-85D77EEA04E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37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85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38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24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2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90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37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57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86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55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786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3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71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03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76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92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1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505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56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5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4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6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18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3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8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54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21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3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97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43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7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5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1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79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6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4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5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8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86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85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36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E0AE8C-F9FB-4E61-8AFA-2E0D08A29126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27/11/2015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CC30B3-1FD3-4B12-B941-BDF31516C8DC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7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75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19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684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49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86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07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919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40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079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83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569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D1B3F-CD0C-43FB-B8E5-CF80D5C2DEE4}" type="datetimeFigureOut">
              <a:rPr lang="ru-RU" smtClean="0"/>
              <a:t>27.11.2015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64BD0-B4C0-49BD-BED6-26A95D607E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1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9E2AC65-8888-4C9F-9FEF-D30F4C8D9EDF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27.11.2015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8F05DF7-9AC1-492D-BA08-30E19308ECC9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7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4D869E9-123B-440F-AEDC-5CE6D10EEB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57D69CB-2E9F-4CEB-80F3-45214C3E7D4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27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44D869E9-123B-440F-AEDC-5CE6D10EEB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27.11.2015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57D69CB-2E9F-4CEB-80F3-45214C3E7D4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6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27.11.2015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.png"/><Relationship Id="rId4" Type="http://schemas.openxmlformats.org/officeDocument/2006/relationships/image" Target="../media/image4.jpeg"/><Relationship Id="rId9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8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microsoft.com/office/2007/relationships/hdphoto" Target="../media/hdphoto7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13.png"/><Relationship Id="rId4" Type="http://schemas.microsoft.com/office/2007/relationships/hdphoto" Target="../media/hdphoto9.wdp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microsoft.com/office/2007/relationships/hdphoto" Target="../media/hdphoto13.wdp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1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5" Type="http://schemas.openxmlformats.org/officeDocument/2006/relationships/image" Target="../media/image31.png"/><Relationship Id="rId4" Type="http://schemas.microsoft.com/office/2007/relationships/hdphoto" Target="../media/hdphoto1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9.wdp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microsoft.com/office/2007/relationships/hdphoto" Target="../media/hdphoto20.wdp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7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microsoft.com/office/2007/relationships/hdphoto" Target="../media/hdphoto26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11" Type="http://schemas.openxmlformats.org/officeDocument/2006/relationships/image" Target="../media/image53.png"/><Relationship Id="rId5" Type="http://schemas.openxmlformats.org/officeDocument/2006/relationships/image" Target="../media/image50.png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allspaper.ru/uploads/gallery/main/12/00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9851" y="476672"/>
            <a:ext cx="9118496" cy="88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ArchUp">
              <a:avLst>
                <a:gd name="adj" fmla="val 10711278"/>
              </a:avLst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7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190500" sx="110000" sy="110000" algn="ctr" rotWithShape="0">
                    <a:prstClr val="black">
                      <a:alpha val="4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царстве пернатых</a:t>
            </a:r>
            <a:endParaRPr lang="ru-RU" sz="7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190500" sx="110000" sy="110000" algn="ctr" rotWithShape="0">
                  <a:prstClr val="black">
                    <a:alpha val="42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colorTemperature colorTemp="7200"/>
                    </a14:imgEffect>
                    <a14:imgEffect>
                      <a14:saturation sat="13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60"/>
          <a:stretch/>
        </p:blipFill>
        <p:spPr bwMode="auto">
          <a:xfrm>
            <a:off x="446318" y="1196752"/>
            <a:ext cx="8225860" cy="5389424"/>
          </a:xfrm>
          <a:prstGeom prst="round2DiagRect">
            <a:avLst>
              <a:gd name="adj1" fmla="val 16667"/>
              <a:gd name="adj2" fmla="val 16143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84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82"/>
            <a:ext cx="9162508" cy="68718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30000"/>
                    </a14:imgEffect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61" b="13809"/>
          <a:stretch/>
        </p:blipFill>
        <p:spPr bwMode="auto">
          <a:xfrm>
            <a:off x="215513" y="3367973"/>
            <a:ext cx="5004559" cy="3490027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5" y="260648"/>
            <a:ext cx="53489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glow rad="533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начал с удовольствием следить </a:t>
            </a:r>
          </a:p>
          <a:p>
            <a:r>
              <a:rPr lang="ru-RU" sz="2800" dirty="0" smtClean="0">
                <a:effectLst>
                  <a:glow rad="533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жизнью птиц … </a:t>
            </a:r>
          </a:p>
          <a:p>
            <a:r>
              <a:rPr lang="ru-RU" sz="2800" dirty="0" smtClean="0">
                <a:effectLst>
                  <a:glow rad="533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в своей простоте</a:t>
            </a:r>
          </a:p>
          <a:p>
            <a:r>
              <a:rPr lang="ru-RU" sz="2800" dirty="0" smtClean="0">
                <a:effectLst>
                  <a:glow rad="533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Удивлялся, как это каждый джентльмен не делается орнитологом.</a:t>
            </a:r>
          </a:p>
          <a:p>
            <a:pPr algn="r"/>
            <a:r>
              <a:rPr lang="ru-RU" sz="2800" i="1" dirty="0" smtClean="0">
                <a:effectLst>
                  <a:glow rad="5334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Ч. Дарвин.</a:t>
            </a:r>
            <a:endParaRPr lang="ru-RU" sz="2800" i="1" dirty="0">
              <a:effectLst>
                <a:glow rad="5334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uchim-sami.ru/wp-content/uploads/2013/12/1948833.jpe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30000"/>
                    </a14:imgEffect>
                    <a14:imgEffect>
                      <a14:colorTemperature colorTemp="5900"/>
                    </a14:imgEffect>
                    <a14:imgEffect>
                      <a14:saturation sat="16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023" y="1124744"/>
            <a:ext cx="3516234" cy="3384376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30000"/>
                    </a14:imgEffect>
                    <a14:imgEffect>
                      <a14:colorTemperature colorTemp="5900"/>
                    </a14:imgEffect>
                    <a14:imgEffect>
                      <a14:saturation sat="16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19"/>
          <a:stretch/>
        </p:blipFill>
        <p:spPr>
          <a:xfrm>
            <a:off x="7003526" y="-99393"/>
            <a:ext cx="2504857" cy="2001227"/>
          </a:xfrm>
          <a:prstGeom prst="rect">
            <a:avLst/>
          </a:prstGeom>
          <a:effectLst>
            <a:glow rad="889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2478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7644" y="476672"/>
            <a:ext cx="8856984" cy="1080119"/>
          </a:xfrm>
          <a:prstGeom prst="rect">
            <a:avLst/>
          </a:prstGeom>
        </p:spPr>
        <p:txBody>
          <a:bodyPr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320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Георгий Петрович Дементьев</a:t>
            </a:r>
            <a:br>
              <a:rPr lang="ru-RU" sz="320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ysClr val="windowText" lastClr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1898-1969 </a:t>
            </a:r>
            <a:endParaRPr lang="ru-RU" sz="3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3698" y="1845056"/>
            <a:ext cx="4176464" cy="45365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выдающихся ученых Московского университета большего уважения заслуживают профессора, всю жизнь проработавшие в его стенах, отдавшие ему весь свой талант педагога, исследователя, гражданина. Лауреат  Государственной премии, заслуженный деятель науки, профессор Георгий Петрович Дементьев  с полным правом относится к их числу.</a:t>
            </a:r>
            <a:endParaRPr 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323866" cy="4680985"/>
          </a:xfrm>
          <a:prstGeom prst="snip2DiagRect">
            <a:avLst>
              <a:gd name="adj1" fmla="val 17781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oftRound"/>
            <a:contourClr>
              <a:srgbClr val="FFFFFF"/>
            </a:contourClr>
          </a:sp3d>
          <a:extLst/>
        </p:spPr>
      </p:pic>
      <p:pic>
        <p:nvPicPr>
          <p:cNvPr id="7" name="Picture 2" descr="http://1.bp.blogspot.com/-9fkF0tz-tBQ/T3lI8OA8jFI/AAAAAAAADQI/V6pKbnl7Ngw/s1600/bcae7c7aee5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930" y="-13630"/>
            <a:ext cx="2559220" cy="229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7694" y="1592757"/>
            <a:ext cx="2593893" cy="16716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337468" y="1579207"/>
            <a:ext cx="2593893" cy="167162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2403240" y="4970257"/>
            <a:ext cx="2593893" cy="16716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-377695" y="4970257"/>
            <a:ext cx="2593893" cy="167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4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0" name="Picture 16" descr="http://www.bankoboev.ru/images/MTY4OTg0/Bankoboev.Ru_boloto_v_glush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1" t="-3416" b="3416"/>
          <a:stretch/>
        </p:blipFill>
        <p:spPr bwMode="auto">
          <a:xfrm>
            <a:off x="1" y="-267939"/>
            <a:ext cx="9144000" cy="712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2996952"/>
            <a:ext cx="2722013" cy="3600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st="35921" dir="2700000" algn="ctr" rotWithShape="0">
              <a:schemeClr val="bg2"/>
            </a:outerShdw>
            <a:reflection blurRad="6350" stA="52000" endA="300" endPos="7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lope"/>
            <a:contourClr>
              <a:srgbClr val="FFFFFF"/>
            </a:contourClr>
          </a:sp3d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65138"/>
            <a:ext cx="2339752" cy="3663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lope"/>
            <a:contourClr>
              <a:srgbClr val="FFFFFF"/>
            </a:contourClr>
          </a:sp3d>
          <a:ex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9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6556" r="10844" b="5464"/>
          <a:stretch/>
        </p:blipFill>
        <p:spPr bwMode="auto">
          <a:xfrm>
            <a:off x="155575" y="312738"/>
            <a:ext cx="2339752" cy="3654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slope"/>
            <a:contourClr>
              <a:srgbClr val="FFFFFF"/>
            </a:contourClr>
          </a:sp3d>
          <a:extLst/>
        </p:spPr>
      </p:pic>
      <p:sp>
        <p:nvSpPr>
          <p:cNvPr id="2" name="AutoShape 6" descr="data:image/jpeg;base64,/9j/4AAQSkZJRgABAQAAAQABAAD/2wCEAAkGBhQRERUUExQWFRQWGCAaGRgYGBoZGxwhGSAaGxcaHB0dHyYfIB4jHBocHy8gJCcqLCwsHB8xNTAqNSYrLCkBCQoKDgwOGg8PGjUkHyQwLC8sKTQsLCoqKiwqLCwsKTApLCwsLDUvLCksLCwvLCwsLCwsLCwsLCkqLCwsLCwsLP/AABEIALMBGQMBIgACEQEDEQH/xAAbAAACAwEBAQAAAAAAAAAAAAAEBgIDBQEAB//EAEMQAAECBAMFBQYFAgUDBAMAAAECEQADEiEEBTETIkFRYQYUcYGRIzJCobHBFTNS0fFy4QdigqLwQ2PCJHOSshZTg//EABoBAAMBAQEBAAAAAAAAAAAAAAADBAIFAQb/xAAzEQACAgEDAgMGBgMAAwEAAAABAgADEQQhMRJBE1HwInGBkbHRFCMyYaHhQsHxJGJyBf/aAAwDAQACEQMRAD8A+pjCL2m0bcqqe2ju/PSC8fOE5NMs1Kd20t5xA5gCNkxf3H4fpeIow3dzWTUNGFtf4ghJ5erYgiZuklxx+kDYzCLmLUtAdJ0Ljk3GL1y+83G7Ta99Y6nMRJGzIJKeI9fvBCXYvFpmIKEF1HQfPjA+XpMkkzN0EMOP0jiMuMn2hIITwA8vvElzO82G7Te99YISvHyTNVVLFSWZ9Lh+cFpxadns336aW6szctYpRie77hFR1cW1/iIfhxJ2rhnrZr/qaCEhgZCpS6pgpSzPY6+EWZiNsUmXvM78NWbWJLxYxA2YFJ1c30jiFd2sd6rlbT+YIS7B4pMpAQs0qDuPEkjToYCw+EWhYWoMkFybRarAGf7QFgrgRyt9osVmIm+zAIKrPBCezBYnJAl7xBc8Lecdy+aJKSmYaSS7a2sOHgYgiV3beO9Va1uscXh+8msGlt1jfS/3ghKV4RZmVgbpVU7jR3f0gzG4hM1BSg1KLW8NdYgMxCRsmLjcf5PEEYI4f2hNQFmHW0EJ3LvY1bTdqZuLs76eIinG4ZU1ZWgVJOhtwsdesXL/APVabtHO71fxHUY4SBsyCop4jrf7wQl07FoUgoSXUQwHXlAuXyzJUVTBSCGfW9jw8I6MBQdpUCBvNx5tHZ+KE8U+5TvOb9PvHhIHM9xI5hLM5QVLFQAYnS+vHxgnDY1AlhBUKgGI1vycWhTzftXLwqSip7uWjAy/tetawySxLISHJJPE/tHOfXb+wMj1xLE0hK5Y4j/gsMqUsLWKUjU24hhp1i7MfbU7Pepd+DOza+BitGN2soS1O7B1cHF9BGZis8ThAreBJ1toz/vFVmpSse1z5d5OlTOcLNzBYhMpASs0qD28dNIDRhFiZWRuhVT20d39Iz8gE3GpVPUpkKLIBF7am3B7DwjZOYhQ2TFzuP8AJ4ajdahph16TidzCaJyQmWalAu2lrjj4iOZesSUkTN0kuOP0iCMP3Y1k1PusLa3+0dXK7zvDdpte/WNzMoxOEWtZWkOklwXEG4zFJmIKEGpRZh4Fzr0EVpzEShsyCSmzxWjLzI9oS4TwA52+8EJ3LhsSozN12bjo76RDHSFTV1SxUlmew08YsWrvNhu03vfX+I6jFjDigio6uLawQlxxadns336aW6szctYEwEkylVTBSlmfW5blEvw4g7Vwz1s1/wBTRNeK7xuAUnVzfT+YISOYJM4gy94Cx4fWBPwub+j5j94MQvu1jvVXtbSJ/jw/SfUQQnTgUhO1vU1fR/e9HinDYgzzQtmZ7W0/mKt/afHs6utNL+lLeTQXj6afZNU/watx927QQlWKX3cgS9FXL3i2TgEzkhanqVqxYcvtEMvZjttXttNfKqB8XXWdnXRwpenTg1tYIScjHqnKCFNSrVgx5/aLcUju4Bl6qsXvF2K2dB2dNfClqvJr6QNl7uds7cNpp5VQQlmGw4niteulrafzFPf1BWytS9Gl2en1aPY+qr2VVLfA7Pd/ds8FJo2fw7SnpVU3rU/m8EJDEYUSE1o10vcXiOFT3hzM+HRra/xFOBqq9rVS3xuz8NbRZmOqdjpd9n5M9MEJCfjlSVGWhqU6Pc3D/UwRNwCZaTMS9SbhzaMCfnFM2UFXdQSp+Ny7vysPKDlYhaC66mvZTsfI6xONQhDN2WONLAgecrxudPQmYHqUAGtdRZz0uTB+JnnDmhDMRVe9y4+0JOKmnEYuUlLllVW/y34eEPWBKaCZzVP8erMOd21+cL01xtDOdh2m76hXhRzJJwKVJ2heoirWz6xg5l2p+BTa3b7X+cZHaztQUVIllRc2DlgOFvtC4gGVL200u+gOpiW/VltkOB5+f9fWUVaYDd+fKfQMrzYgGkal7jUfDb1gfPM+RLFSg8w+nRh4Rjysd3XDFcwvMWAS+o5JHg8KiZypyzMmEt9OQHUwoaiwp0g+8+frzmxQnX1EfCNWJ7RTNmlZsHOmhPI+mvSO4LOVLSbm4vzD8RGF2izEy8MZbAqcKUAPdbQDw4+cAZJmVTMf54+sRshZc5lIxnGJo5tlctAK5inAuz3V4mK+w2KqWrEBIs6UKUN1AZiUDiouQ/AeJgzNsqRjZNCiQQQQxbTVPgoWjFxObbNpKE3G6EJHLgwuT0grtOPZ5+k0yZ54jhju0gQlgphz4mB+zmRHMZhXNdOHTdnvMJ08rXPpFHZrsgpakzsWHGolKt4Ff1p9eUNmOzyVJDAgFmZG6PBhrDKzUh6m3Prn174hyx9lIdicScMCiWAEID6O3Ewvo7WSqnqTzf3fPSA8vxysbPZyiUghS1uxtolPVWluDwNnOR4Rc5114crW20SKU3NnF0h+oi1mbUANnp8hnmThVqOCM/DiM8vP5c4MZj+bj1guRmAlg0rRe94Qcf8A4c4mVeTPlz76JdCm5kAqHm8LGYZxNwszZT1BCxqkqBI8b284UU1Cdz8zN/kvxPsicXJWXWSFHUjSLsPjlTlCWpqVatra/wBRHyqTjsWwPd55BuCJUwgjmN2NTJc3xZmJpkzgHY7igW4tx9IfTqLwcWDP1i7KKyMqcT6Nik93Yy/i1e+kSw+FE9Na9dLWFoqy0m+2drNtPm1X2iGOqq9lVS3wOz8dLPHUkE739VWytS9Gl2en1aLsThxIFaNdL31/iLDRs/h2lPSqpvWp/N4FwFVXtaqW+N2eze9Z4IS3Co7wCZmqbBraxf8Agsv/ADesC5g7jYu3HZ6edMCe2/7v+6CE0TjklGyvU1Gln930eKcNhzIVWtmZrX1/iJnLwBtXL++3+5oijE943CKeLi+n8wQnsUjvBBl6JsXtFsnHplJCFPUnVg45/eK1zO7WG9Ve9tIAzrEJlyhPXVvqAYaDW56WjxmCjJnoBJwIVIwCpSgtTUp1YueX3i7FL7wAJeqbl7RTLzgT0swCVcQX9InbDipJrqty0haXJZ+kzTVsn6hLMNiBIFC9dbX1/iKO4KKtral69bs9Xq0XIw3eN8mk6ML6fzEPxEg7JrPQ7/6XhsxLcTihPTQj3tb2FoDnTVYZBBapfut01MFLwndxtAajoxtrC52jzYzFCzUJ/wDt/YRNqrPDqJEdQnW4EyMSraYmSgalYjW7SZzUosbCw8tT6wqZfjv/AFqFPdAUoeQLfWBs7zM6JcqUWAGpewAjg5Phisdzkzr9I6us9hGfsIsbabPU9KRQkjmq5+QHrGx2hzdJU6daWHzv84w04sYHBS5De1JKiRd1HX9h4QsKz0FRLqKn4XqJ4JHyi6wFaxSvx+0lXDObD8JvKw8qWkzpzFRNk84uGHKDtcQAFlIIQf8AppNwCOCjYnkGHOCezPZzaNicSsBSbokv7tOhVzVbTh46K+b4uZjps0y5ktKHcqWSBc7qQACS3Lk0L8HpXLHc/wAD7zfidRwO0jjcWcVNBU+zHuBvfL2YcbxtZjhBhJI2gacbhJ0QNX6r08BYc40eyGUScKy6tvPIupZpCeiE/fWGbEYCViDVNYK5EAgNYMTD0Splx1DMU9jq3E+QYbI8Vj1GhBEkXK1AhPUkn3j0T/eNPO+xAwclE3DrmTaPznADXDKSBokEs17XfWPqKMwr9kEgA7rj9oze02ZyctkKmzfaBToEss6nDsPSK/w6BMH5xHjuW2iFlOaAsXhiwc2VLqm0JCzqtrnhrHyrJs6Ciad2/uu7crnXxhyy3NQoUq0No4N1BUzqq4YYM0M17WG4BYQDlmWTMUy1lUuQf+ozlXRAOpvrp4xu5H2AkpljEzl944iWRSgXZlDVRHWxbSNrH5lUQSAKQyEjRPXxihq006Bm3J4H3/aI6zYxVe3Jg1EqQgMmhKRupe/io8VHnGLMX3iahJANaglKDca3J6AQNnmdBL8T9TGt2eyIyUiZNJE5Ycj9CTdKX/UdT5CEIzMfEfgesCMYBV6V5hucbRCFplzNmGpK0m/DdSefhePmOJ7BpVNSmV76lAlazeolw5PEm5frH0jN8elJBb3AWHAE6GA+ziCuYJykgy0ElD2qXoVf6dIrqvtvt5+wiGrSqvMd8NjUykJlqJKkhiW1POFBGOnSsXXWBKlroKAHcXSovzd/SGjFYUKlqnEkGkqbwH9oVUynl31Nz1OrxbrdQaukLJtLSLMkxuxSu8MJfw3L210ieGxIkJoXrra4vAOWYjZSUTBvFYYg8KbH5wYnCd4FZNJ0YX0i5W6gCJIwwcSnuCqtramqvW7PV6tBGJxAnihGut7afzFf4iSdk1nod/8AS8SXhe774NR0Y21/iNTyewq+7giZqq4a+kX/AI1L/wA3pA6Ed5ud2m1r6xL8BH6j6CCEG74rabOrcqpa2js3PSC8fJElNUsUqdn1sfGJqxadnQ+/TS3Vmb1j59n+Y43BTiVAokH3ZgD66hRGkLsfoGcZm0TrOM4j3l6ROBMzeILDh9Iz86TUFyD+WzU2tYFwdXe7ws4Lt6lbbbe5KFx5ftDPge1kikBMxIHJVolGsU/qUiOOnYcRIxU2dlc/ZTXVLVdCxYKH2UOIhgw+fpmJd3+sFYrK5OJTs5hEyWf0neFrEcXBj53nWUT8uWSkmbIH/UAIKRwrHw+Oh6aRz7KlY9VLfeW1vkYsE+mYfOiQyDT0H1vGynCJ2e0bfpqfqzvy1j5JlvaFK2LsYZ8v7QgXUHKb+LXhlGuZD0XfP7zF2kDDqr+UacDiFTV0rNSWdrDTwhI7W4kJnTEiwBb0DQ6JzpGLkij3yboOoa56GPm2PwpxOKTKBYLVvKHwpF1n0DDqRFGsYWoqqeTFaZSjMW7CZmDm0JXNV7yxu9EuwP8AqN/ACMudm0yUuXMSgGZNB2BVdKWLKWpOp/y+sOGXZAvHzlESSjDBaiASN9KDspY1ek0E8Iv7TYROJzMgNRIlJQgAMxLqU3y9ITXR4WbG9wj2t68IPjMfF7bMiVyU0h6FF2SggB01a6FyAHv1jbwPZKVg5AUTXiVKYTG/LAAq2YOhu1RvcxudjZCMLOmB6UrS55Eg6+LfQR3tViUzJ4pLhKAPMlRPyaNWWBKDaOT9YtFLWis8TFkZls6jUVpSd4kcF3BI5O46W6wTnGTpxcpJkrCFpNQsCHOoPFjzHSO5HidnMnimoLkEMfdcG1XRlK9DGLgcUqSlJL0EslTWFnCTwBbTiQHjnscqLEO/f1+8rAwxU8dpSgz5KCZyFpp1UklaRqz8gebCCcNnKxfaEjmnSNqXjQsasrgft4RNPZbB4iXUFHDTw9Rl6alnToQR4HrDKSNR7PDeXn7vtMW/lbniCSs9UWZaSeu6fURhdsZxxaEicVbr0lwWfW7dOMXZp2FxsoFSUiakXqQQlTc6SfvGDlUudOmU1EID1EgWYsR4vZo9al6tzt6+UFdX4huQ5LlwSopws2tqCpa63fVSC9m8BAuaZJOwYEwuvDqO5NA6kALHwqt4Hhyhlx01MmUQAEgBgP8An/HjDyfthiBJnImYMmUiWtSJigpImEncQApLLqUoDdOnCKqmOoJD9hFWDwt1mx2a7Sr2SpbkocEDrw+j+UU5rnFIN/GEnIcXiUEpmOCSWlhJBBVyGvQCPqHZPsdQsT8cKWYy5ar31qX1FrcPpP8AhTZZtuBGm4ImTB+zHZwFIxeJAL/kyzzH/UV4cBGljc1pBL+cdzrNxMWpeidB4DT94Sc0zNc6aJMlJXMVoBw6k8B1hFhFjdK/pHrPrtNoCBluTD0heMm0JJCBdauQ/c3Ah0M8IlJlpSN0UoOjDkw1PHibxmZBlIwkllqrmG6joHPIchoHgafjJmIm7LDipZ1PADj4D6x6lr/op79+/wDUyyKT1PwPlLZeOmJTNIW6VAIIJ59PCIpxNldBGlnstGHwKJI98rFXMnUk+kLE2c1XUQapCjKhPA+pntDBwWHnHjsi02VSq6Umw5OSTpBmOxCpS6ZZpSztY6+MYvZdBmYRISHIWpxydmhgkz0ypSkzDSpiW1N/CO9ScUr7hOTaPzD75ySZS0FaWMwJr4u+rt4xXgJ5nKpmGpLO1ho3KF5OOIUlQsdR1b+IZsVihPlgS7qLFvrrCNJq/HBB5EbqKPCORxIZivYkCXug3PH6wJ+KzP1/IftB2XKEkETN0kuP+CDPxOX+ofOLpLAPw8g7Vwz1tx/U0dnzk4pJlUs9zVcFuDecQ7+oq2VqXo0uz0+rRdicOJArRrpe4v8AxBCJ2d9gky32S2Kr0H3PLiD8oVsX2amyw8xC0JOiwKknzS7ebR9ZwyO8AleqbBrRRisxMklAppTpV6/eJbKEO/EelzjbmfIhlWISapE+odCP3g2X2nnywZeJQFpIY1BnB11cHwMO+Y4DL1OQgLXzDp9SKTGFN7PS1JISFh9AqYVJHkpKvrHNda87uD69d5arMf8AExbwvYk4uZN7opEpaQFoQKqFJNiHc0KBs2hA01aqTPnyFbPES1S1i19C2rEOk+Rhq7I9mF4SaZypyVKV8ISUoDMzCoaAMzNcwb20xcvu8xykqU/kdXHnHpapkwTvNA2BtuIvYPHKlrqBL6j7j0JEM3ZbswVJmTKwK0slgSwLn1eEvCT6kjpeG3KO0isPhDQmpQXS3Fle63g59IzpWVXPUOBt690NQGZNu8YMgAwUrZEFRSyX5hACU69A/mYXcRhtnjJ3E1J/+oP3hnyefLxgK1OF8Q7W0B+TGFbMcQVYmaTqVD5JSIp1rhqAU4z94jTKRaQ3lDsuTXPQl2qBD+RP2jPzNTYiYl3pLegaKMDjCidJL3EwD1t94olTzNxExZ0ClE+pjmlv/H6f/b/UuCYu6v2/3DMXNTJkKKtVC44ty89I0uzWBlzcCqVNA9qStalaBuPRgLHhCrmc8zWA1WsADmxsPVocRKlBAQC8uUmkl7LUkMpv8oPqYp0xWoEt6JiLwXwBPnEjtJLlz1yZcwzUILJUpJQSObFvVrwy4LNd9KgbaK4uDr5jXyieX9gpGIzBCigFEtClLGoJVYPz1P8A8Yrz/sVMw01XcyFS7eyWbiz2VxHQ36x7+FLYuq2MDeB+W8+gjM0zk7MAssMDwvxj57mgQhZRKSkJSSBSGfrG6hSsNhCqYpJWSBLVLU6bjf67pcX6QlYjHaq9Idq7SwCfExWnrwS3ygmdZolBTWdwEBtXvcDx0jYyxc7FALnklrpS+6nklI4ACz6woYSR3rEhz7OWb9Vf2H1h1nrKQiVL95bAecSNlVCDkysAE9R7Rj7P5TKB76oVGU6UnnwJHgSz+MG5zjVzZSiDdiQGLAWs/Prp4Qp9nZkyXLUCtRlrmEBJ0YKsW8hDLJzMomIpZ+ulxG/H9paVOBwfedok1c2Hfy+ETpeWYier2gVJlcy1RHJAOp/zG3jG5gcDIwoJlpCX1VqogaOeJ6x7OO0O0UVkgDQfv5wt9+ViZlCVUpdiWKmHRIuo9BCXwx6K/wBI7+f9f9jVzjqfn6TWm4+ZipokSA6j8hxJPIc4csnwEvLUUHfWu6l6E9L8OQjBy7LZslJ7uBhkkMqbNZc5fM0jdTpa5blHkS0SyVEzZ61DeXMUWtyDgAeEOrvq0/G5/iJdHu24EL7cYerDieDYrBbje0Is/FOCYZc6zpU+QJSAyatNaiDwPTW0K2OwExILOx1SBqRp1jF7rdYGHlN0qa06TPonYZexwaJig+1KiByZSh8425uD7y6waQQzHpAnZ3CVSJcpdhKQkBrcLv6QXiMUZBoQza3ubx3q16UC/tOU7ZYmJ2DmOhj7yXHprG52dxQRUo3ps3RXH5Rg4lJl4iYk8VVj/WKvqTGp2fQFTghRsoHTmLj5PHA035Oo6fhOrd+ZTn4xhmI7zdO7Ta99Yh+Aq/UPSJYlfdyAjRVy99Ip/G5n+X0/vH0U48NUEbP4dpT0qqb1qfzeBcBVV7Wqlvjdns3vWeOdwUFbW1NVet2er1aL8TiBPFCNdb20/mCEHzaWohpCiHBcy+fWnj4wlZiua98POWdLqA9bw7d+Tg0nbFqrhru0J+a9uZSpiik68BvHlwtHN1gpP6yc+Qlum8T/ABG37zK7tj/gwipSeailIHiSY7+EY8tvy7/pmFXrSGjuJ7YFZc7x/wAxdvAcIqV2yXoFN4RzAV/xT5n19ZcQ3dpo4fsbiFXm4mkcghz/APJS0t6GPTezmHQRt1TJyQoGkqDEA6EJAB9Yy5WaTp5aWmZNUf0gn6aecaGD7HzZymxCzLu1IZRfRv0i/jD6ksY+yo+X3i3ZQPaaKcnEoExYlk7MLUEvqzlgerQw5PjkhMxKiHNJS+rpVw8ifSPduOyBwmznISBLO4trsr4VHxuH5gc4xsqkGdNCAS9K1D/QhSm+UbsqKvjv95lLAy5j1gcSwC0Ejwt4/vA3aakYp0My0pUG8G+0Y3Z3NCHlqLkXc8Y5n2LpmyhwIIB+bfOJCxUGs8Hce/8A5HquSH+EPlTghYKQFAKCmUL7pBHzHO8Zq51CFc1qJPmXicqbunnaMrOcSECpRYC/ry8dIzVl2wZuzYZEGxOJrWEJLFe6D+lIupQ68H6wxoxgmEISPZSxflbQeesK2Bw6hvqB2kyyU8UjgPHn1MNGCkoSpGHFyd5bcWZweQe3hDbCPX8mLUGNeUyjLkiZUy5pKlMWYBtmkt0c+ZiqZ2lMtYK0pUjjUASz6ub9B6CKMwzLZoJAqVoA32jMwaRMmbxdg543PPr9BA2tbAFeyj5n3zK6YEkvuTDpOUyCSogpkOVCWCQCpWqj+3R4+dZ5mqZi17FFKVLKZaejkA/ePoGd4k7IhAJLMlKbkk6ADnCv/wDjHc9iidSJwSFru5FeiAelJeNUlreqx56wCYUSWS5UnDygTwvf4jqSfOCsnK1zROYsSUIVoyiN5Q/pBbxMDoE3Hz04eQP6lcEJ4qJ+QHE+ZDhj5KZK5GHQGTJlt5k3PU2d+sbKsqNcfhPCw6hX85m5mBLQhKbAKEViSqesS0kBRGpVToLh+Fojni3A/qH1jMxeMXJSZukt6Cbve4A8QNYioXJBMc52wJ7EdkZqltNxACAb0XtxSDpVwtpz4RtZZMw+DTTIlgc1G6j1JNyYXD2gVMshKjyASVH0AjXw3ZPFzU1rSJMsByqYQC3EhIv6tDvCttOwwPL7zLOiD2jmWY3tJVxf/nCAcPLxGLJEpKlDiWNI8T9tYLxmUYfDoC9p3hR0T7qfGzuPH5xdgu1qgmmyEfoRYeD6n5Q38MlW9nPlyYrxmfZPnGrs72dkyEhUwiZOa7h6eiU8IyMHlQ70VLTNMsAuGAAUeKSLnhxiUjtlsxTSkdHY+gv8ormdqVLtUegAc/8APKGeNsAq4xxtFeG2SWOcxmxeKQAkS/Z823fDSCMtmy1J31IUoG5UQT0DmFyVgJq6VTapSDoTdZ8Afd8T6RspysKA2IAQA19XGpPPxjo6drm3fiSWrWuy8xX7XSVInJmMaVOkG7WLpbo2nhFeX4s7RBBLuGbW9vvDP2hlpn4YyQ+0S1NviToH66ecfPcux7TJfMLD89REWqq6bg474lenfqqKz6jl7Mdtq9tpr5VQXTJ/7f8AtgLFo7wQZeibF7RR+CzP8vr/AGjsTmS/8RJOypt7jv8A6XiS8N3ffBqOjG2v8RarCI2e0bfpqe+rO/LWBcBPM5VMw1JZ2sLhuXjBCUZhlYzBDLNFJs19eMIWO7ATkrUjaoCQWBYkkcHH94+jZgvYkCXug3PH6vBGFwaJiAtYdR1N/DhCXoRzlhGpayDAMQz/AIRploKpmIUojglIA+bwFNyjCSJgTsiptVLUpQv0sn5Ew9YbEqmrSlanB10HB+ELHansnPlKVMkrC0rJ3DYjoHJB+UT30lU/KG8bVblvbMY8kx4RLCZaUAajVI+jQQZKaqySFPUxFn1YHxtHyzD55MlKpVUhQ1Fx8tIZcu7bkBlssdYiGquTZvp9sShtOjbrGrHoGPlrw6xSlY1FyG0I6g3j5f2cyvEYTNZcqdKUQjaOtjQpJQtIUDpdxbUPD/he0UtRcKKT5fX940cPj0LPtTVyVy56NDV1lVjDr2P8THg2VqQBkT5PjQcPiDb3SQR8tfBo0ZmKRQ8wAgoISSHZRYoI5Fw3nGh/iLliUza0NSph5sPqPpCzPm1SVDWlj6aj1ET3V9L4Hb6f8lFTZX3/AFhkjEWPhEsJiJc+TMM2WApE0DQkUICSkjkSsn0gPDl4P/D1zKJad0ElSm46epa3l4wqsdJOO8Y24laJqZaVYheuiB8rdeA840skl7JBmL/NmXV/lHBPl9YXMa68bsnGywzboLitnYniUg3P6irlB+YZkwASCpRsALkk6ADiYXdUSembrYYzLc6z4hkoBVMUaUJFySbAesamX5erChSJigqaSCttAogOkcwnR/GC+znZBeDpxWIbvCgopTYiUABz+MuXPDQcScnMcxJdajcuT4m5hl2mFVar3P0mUu62OOBN/s6gzcQV/DITWeqjZI+p8owe02VTcRjZilrRLEy6VqO6lCQlOjuVP8IuSTFHZbtVMWhUuSNmhSjXMLEr4btrBmhmn5rLkotq11G6j58IcbFprFeMnkxPQzuXg3Z3IJUhJ7utZCvfmqSUrWQOIIdKRwDDjzi3Np3t0FRdRQyuhClA+oY+caeCmBMlL/EHPnGF2jQ09MwaKSH8RpEzWs4Oe/oRqqOr3SM7ATMQtKJQdTvqBYam8NWVYdOElBKqFKVdYJsCNG5wkYjHTUEGUmYpyQqhJNjwJGgJ6h4iV4ucWTKmfN/UskeAMNqc1pldj5/aZsTrOGO3lHHGZxIqJJbokUj94SO1vawYirD4cTFqIYkFkpHFzqeTaQWey+LfeVLlo4uoqV1sHA9Y3ez+U4HCpVs0FU4CraLIPmODA8GjSMGOXf6zBUIPZWBYL/D0owcozVtOqJLbwAU7A8ywGumkWf8A4KlQdS1qPBO6kegBMa+Iz57qW44cIys07YUpLLA8Nf8AnrGrLw36Rj6n/UytbjkxOz/spipR9nPpc2SlKX6ByCYysp7K4qZiEomT1BQNRpUSUgaEtYEn0h4yrJZ2MVUuuVKPxfGvoHuB1aGFCJWDlmVLYA3Vo5PNStSfOPK71Xdv4G826k+yvM2sIgz0BCiRswL6k8L9bRNeL7v7MCri5trGTluMmUbUGlCyybXITqb8H0jbwMhM5FUwVKdn008I7db9ahsczlOvSxEgcuAG1cv77f7mhTX2TE/HCYhkS1GuYni44p8Szjxhk74rabOrcqpZho7Nz0gvHSEyU1SxSp2fWx8Y9ZA3MFYrxK1zO7WG9Ve9tIj+PH9A9f7RPL0icCZm8QWHD6NBf4VK/T8z+8amZmDCK2lbblVT20d39ILx84TU0yzUp3bp5xA5gCNkxf3H4P7rxFGG7uayahow6/xBCTy5WxBEzdJLh/7QNjMIuYtSkJdJ0NuTRfMl95undptfrEk5iJI2ZBJTxHr94IS3F4tMxBSguo6D5wPlyTJJMzdBDB/7RxGXGSdoSCE8B6feJzJnebJ3ab36wQgWeZSnFl6BMSzPaxvpxhcxn+Hkkj2U9SF8UKFQq4gGxF/GHBGJGH3CKjq46/xEPw8k7Vwz1tx/U0LetX5E2tjLwZ8/xHY/FyQ5SFJ5hQihCMUjSTOLfpSpX0Bj6UvFjECgApOrnpHJau7WVvVcun8xI+hraUrq3ERsPi5uIlLw8yUsBQsZiFJCVC4VcRh5D2LnKnLqSqUlRImrKSyaRrSW1cNz8o+nY2RWlU5wlJ4Hg279njLxmeTFgAmlgy6RbooAuW84S6VaZR1En9ptXsuJ6RifPMwwAws9ckKK0oalRsSGsTDJ2CzYIl4zELuZad0M5LJKqU/K3WMzt9glEJnIBUsApUhIJJGqVJ58Q2txDJ2U7PqlZdUPzKVLWFC5UQ7eAFKfKN0KrOXTiFrEIFbmfMOzGHxOKUrZylrmLUVzFMQhJUXU6jYMTzfk8fVez/Y6VIRVUJ2JPFrJHEIf5qNz00i/sz2kJlCXMpUTYKSKQHsxH3jbRgjIO0JqAsw62h2nWp/bXcxd7WL7B2mNnWN7vh5iFWXNASkPdrhR+bR8k7T5hWRJSbrG90T/AH+kPnan205ZUmsMHAqUUpuxsQ0L8jsxgp0wTphmXN2mKAUBYJU1xb9JBiO+weJ1P24lNKYXAmZlUwpCZclJWs2CUAqUfSGjAf4fTph2mOUZUoB9mkgqUdQCQ7cdH8RDLkWGkYdtkhKUi+5cnxOvmY28XihiEKSkEFIKr9AQ3zjdC0OchgT5f1F22WrtjAibi8aZaUsbkQPm+LliQdosIqSKCQSK3BSLaAhwTwF+EU5jLKkoI0aAe1CRs5aVaPf0jmIcYPriWkZhfZ3MimYtpgKABdJsS179BaNqb2kCdCfK3zhPyLKpkxpeHQS/kOtyw+8OKOyiMIgzcV7UhJIlpslxwPFXAcukOGle1s9vpFvcibHmKnaHtiEikOpRFkJ1Pj08YH7GS8ViMUlMzcQpKlKUNUJSB7r21I4Qbk3ZlKAqdNAM2YStTBg5uwHAA2A5RvZBiRKGImUuaKByDuT6BjDKPDLdIGR3PuhaWC5huN7N4aWkNNmTVvcKI0u5sAwjuEEuUk2SAbkAfU6q87dIW52fOS3H1PUxSjELmqAS6idALwu1nsOEHSv8n3mCKqjLHJjJju0hZk2ED5XlS8UXUd3gnivmB04vBGUdnghT4gEkfACP937Q1S8vMhphIITwAbW33ivTaHB6nk12pAHSk9liNg9YoBAA8vCIY+QqauqWKksz+HjFsxXebJ3ab36/xHUYsYcUEFR1cdY6858uOLTs6H36aW6szesCYCSZS6pgpSzP1tyiX4cQdq4Z624/qaJrxQxAoApOrnp/MEJHMUmcQZe8AGLf3gP8MmfoPqP3g2Wvu1lb1V7dIn+PJ/SflBCdOASE7W9TV9H970eKcPiDiDQtmZ7WNv5irf2nx7OrrTS/pS3k0F48JCfZNU/watx927QQlWJX3cgI0Vc1Xi2TgEzkhanqVq2nL7RDLwCDttXttNfKqBsZXWrZ10cKXp04NbWCEskY9U4hCmpVqwY8+fSLcSju4BRqqxqvF2LTLoOzpr4UtV5NfSBsvck7Z24bTTyqghAcZm0qxmvWdACAGHj4xZIzsqFIppZm4tprzaI9oMsTP3KKpbOKRYG9w2hhYxfZbESADKmCclvcJaYnoz3Pz6Rz9SNQDms7eUsp8EjDjeN0s0b0tJq6kEfaLJc1M4+2NJGjW111j56M7mSlMoLQoaguPkY0JHaoqsS/jEP469ORn4fbEo/CI3BjRmzFC5FihrHiH3nBfgTCZjJszCTjLmi+qVDRQ0qD2uNUmNIdo0pIcpuWGh+R1j2azJeKQBNUqkGyxvFBPEDlzEeWX16kAMOlu3kfjNV1PQdtxLRiEzUhixGjfJvDlGrgc3NFAABI3nu72JHk1oR0rmYWZspjOLgguCOCk9I3MJjgpiGChf8A50ieq2zS2bjbuPXeOsqS9NuexmZlvs1KRxQSCP8AnSGZWfmlEtamSSwPE8Q56NCz2kmFM4T0imvdUBoFAbvqkMP6YFn4jbSyl2OqTyUNICzVOWrOx+nae9ItUBxuIy5jiZCVpU4TNYioKvYggpVbq4PzjKx/ZtGJeYmZRNVcTZfuKtYrlizniUs/KM7EYdOJlJRPSxKXSofUHoQ3lGZkmNn4PEIw6gZiJimlqHM6Aj/lzDna1jlee47H+/dFqqgft5+U8nNcTg1NPSWdq03SfO3zAPSGPC9rAtBIN2sRYiNZOJROBCkh9FAgeYL6+BgKV2Iwy1FlGQ4sUndfkUmw+UTqtdzY/S3rgxhZkGTuINgJ4VKS+oH3jTy6WlWJNSELCUhq01M51D8baxjTcLsVmVVVQWJ0B4gjX6mNjLsWZapyqEqlGWRWWcKSBSA+rlTW+0U0KFt37faKtOazjvKsU20UtILhW4XNgPdsLcH841s3x5xEhNXxFLNaxBUp/QDzjICGSIKxmJTspIDOEF2bUki/kIxXqXKWEnn/AGcTT0r1JjtM/MZ+6QPCC8s7MTlyF1+zll1DR1WDaeAgXA4bbz0IJAS7qJ5C59dIb5ddYBr2dXF6aX9GaK9DR1AsZPqrekhRFDKP8PguaQpbIZ7C50cXtxhsRgUYIhMlIuLlV1evLpB2YBISNk1T/Bq1/wBN2do5l4BSdszvbaat0q4R00qRNwJC1jNyZKVgEzUiYp6lXLaQPIxypyhLW1KtWsbX58xEMSV1miuh7UvS3RrQbjEooOzpr4UNVrdmvo8Ni5ViU93Yo+LWq+npziWHwonitbvpawtFeXXKttpZtp5u1UV46oL9lVS3wOz8dLQQne/qKtlal6OrPTz1aLsRhhIFaNdL3F/4iwpRs/h2lPSqpvWp/N4FwFRV7Wqlvjdns3vWeCEtwyO8AleqbCm2sXfgkv8Azev9oGzBwRsXbjs9POmBKp3/AHf90EJonHJKNlepqNLP7v1ijC4cyFVrZma19f4iw5cANq5f32/3M8RTie8bhFPFxfT+YIT2LR3ggy9E2L2i2Rj0ykhCnqTqwfr94rVM7tYb1V720joy4TvaEkVcNen2ghKcPgFSlBampTqxfp94uxa+8ACXqm5e0RTmJnezKaauLv1+0dVL7tcb1Vr20ghJ4XECQmheutr6/wAQP3BRVtbU1V63Z6vVouThu8b5NPBhfT+YiMxI9lTb3Hf/AEvBCex5l4pNASFHXeHLW8YeI7G4dP5gUgnQyy/jYgiN5WE7v7QGrgxtrHEp7zc7tPK7v/EYZFbkTSuy8GKh/wAPlKZUmYCn4SsMeXDrAsvs9PKqQuWonR3EN+LzM4dKkAPQPe8bu3R4UJXaov7qX5vHO1KU1YyuZbS1tnBmsnskBIMvFEF3oUhypKiXsTw6aGFTE4OZhlMpyl2StmCv2PSGeV2gCgAtJIHJRP3ixedyCgy13QrVEwOD4HUHrE1l9Nq4II/mORLaznmK+NmbaSpDsS3yLj5iMPB4trKseRt/wdY1s3wAlgrw6ytP/wCs3UP6VcQOrHxjQmdnTi8JLoB26ASkq3agblF+D6H7GFVafqBC7iOsuC4J2kOzMjvRXhiRZ5ksvdJUwmAdHALdTFOc5VMkq2c3UEFKxo+oIPA9Iz+y2DxsjFSpokTCEqZTsndVZV1Eaa25R9MxchE8EzAd7VLAi1hq0UKKnrwzAMO8ndnR8gZBiplie9pWSpCcRLuoOxUOC266OOMdRjSHSoMdCDAuc9kVmagyiqWkKtMCt+WOPOsH9JENGKy2SqWHXtVMA/uKdveby0Zrx41KakbEdXv5gLTV/wDP0mLkecSSpWGxIG/+VMYVaNQ/Map8+Vzu0uX7LCuj8upAS+rVJ1jFzXsjNUgrQKwk8PeDMQW/aL8wz5U3AS5UwMsLSCeJpe7fXrFCMy1srjfB384tlDOrIds8StU5wIAXizxsz+nD6xJE3SGzK8glYqXLKhSUITp8TubxztPQbcgSy24V7mU9mshWZW0YOvmdBDKvHpUkyw9RFOln0+sUqxnd/ZgVAXd21iRy4JG1cuN9vm0fQ1oEUKJx3YuxYyGFkHDqrXoQ1r3LH7R3FSziCFS9BYvbrHk4jvO4RS284vpZvnHVTe7bo3qr3t0jcxLZOPTLSJanqTYsIFw+BVJUFralOrXNw31MXJy4TfaEkVXaIpzAz/ZkUhXF30v9oISWLV3hhL+HV7axLDYkSE0L97W19YgpPdrjeqte2n8x1OE7x7QmngwvpBCU9wVVtbU1V63Z6vVoIxWIE9NCNdb20/mK/wARJOypt7jv/pdokrC933wauDG2v8QQnsIvu4ImaquGvF/41L6+kDpR3m53abWvrEvwEfrPpBCDd8VtNnVuVUsw0dm56QXjpAkpqlilTs+tj4xNWKTs6H36aW6szesCYCSZS6pgpSzOedoIS3L0ieCZm8QWHD6NA+LxipayhCmSnQMDwfiIuzFJnEGXvABi394IwmKTLQErLKGo+cEJzFYNEtBWgMpOhcnpxgfL17ckTN4C44fRoqweFXLWlSwyRqbcmgnMVbYAS94guW/vBCU46eZKqZZpSztY3L8/CCk4NBl7Rt+mp3OrO/LWI4CcJSaZhpU7seUCHCr2lbblVT20d39IISWBxCpyqJhqSztYaeEWZgrYECXu1O/F2ZtXi7Hz0zUUyzUp3YdIry47EHabr6P010ghLMJg0TUBaxUpTuebEjQW0ELycjkTpgCpaQ5+EBB/2tGrjcMqYtSkCpJ0IbgAD8xB+JxSFoKUkFRDARkqG5E9DEcRWzTsWmSAqVNUHLMq/wAxFOHyDErS4KFpdrn7EdYZcuQZKiZm6CGD/wBo5mEozVBUsVJAZxzcnj4iJn0dTdo9dTYO8TkdlRtGVJlA1MSm3Q+7BWdYLGYUvKQhUoWAQ+6BYBiHHzhyl4pIlhBO8E0t1Zm9YCwOHVKWFLFKRxPWPPwdeOnee/iXJyYjYfM8RM99MxLfpD+thF4zFY+IjxH7Q75l7anZ71Lu3B2bXwMW4KciWgJWwUHcHqSR8oQf/wA5Scg/xGjWHyiSjEzl6FZHSWW9SYMy/JZs9TFdLB3Iv6A/eN6ThVpWFkMkFybaQVmMwTUhMs1EFyByYjj4iGpoaxzvMNqnPG0EnFWHpQlfByWFzcPfoBGX2vwKThUTQBWVpKjzcHyjfy6YJSSmYaSS4B5MBw8Izc1ytU+qkOlRcHhFNqZrKjyiK2w4JiFJSVEJGpsPMx9JxaO7pQJe64Y8XpZtX5mFjLezyqwbONAC7+H1hqy32NW03amZ+LO+niIl0VJQEsMZj9TYGIAluCwyZqAtYqUXvppppAaMYszKCrdKqWYaOzc9IljpCpqypAqSRqOkGTMUkyygEVFNLdWZvWL5JK8fKElIVL3VEs+trni/IRzL0CekmZvEFhw+jRVl8oylFUwUpZnPO3LwMdzFBnKBl7wAYt/eCEqxONXLWUJUyQWAYfe8G4vCJlIK0ClQ0NzqWOttDEsNikoQEqICgGIgDBYZUtaVLDJGpLcQQPmYIS7L1bckTN6lm4au+jRXjsQqSqiWaUs7WOvjF2YnbACXvNq3XxizAT0ykUzDSp3Y9YITpwaNntG36anc6s78tYFwM8zlUzDUlnawuG5RAYVe0rbcqqe2ju/pBePnCammWalO7CCEpzBewIEvdBueP1eBfxaZ+v5J/aDsuVsQRM3STZ/7QX+JS/1D5wQmKn8//wDp/wCUamd/l/6h949HoISvIfdV4xn5r+av/nAR6PQQm1mn5SvD7iM/IfeV4CPR6CErzv8AM/0j7xpo/IH/ALf/AIx6PQQmXkv5vkYvz7VHgftHo9BCGZT+Snz+pjHwH5yfH949HoITRz33E/1fYxLI/wAs/wBX2Eej0EJmT/zj/X94184/KPiPrHo9BCC5B8fl94Ezf81Xl9BHo9BCbGL/ACVf0/aM3IvzD/T9xHI9BCdz38wf0/cxpYP8lP8ATHo9BCY+Ufmp8/oYLz/4PP7R2PQQhGT/AJQ8T9YyZP54/r+8ej0EJp55+WP6h9DEci9xX9X2Eej0EJnZh+crx/aNnNvyVeX1Ecj0EIFkOq/AfeKc6/N8hHo9BCaivyD/AO3/AOMZmSfmf6T9o9HoIS3PveT4GMuPR6CE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data:image/jpeg;base64,/9j/4AAQSkZJRgABAQAAAQABAAD/2wCEAAkGBhQRERUUExQWFRQWGCAaGRgYGBoZGxwhGSAaGxcaHB0dHyYfIB4jHBocHy8gJCcqLCwsHB8xNTAqNSYrLCkBCQoKDgwOGg8PGjUkHyQwLC8sKTQsLCoqKiwqLCwsKTApLCwsLDUvLCksLCwvLCwsLCwsLCwsLCkqLCwsLCwsLP/AABEIALMBGQMBIgACEQEDEQH/xAAbAAACAwEBAQAAAAAAAAAAAAAEBgIDBQEAB//EAEMQAAECBAMFBQYFAgUDBAMAAAECEQADEiEEBTETIkFRYQYUcYGRIzJCobHBFTNS0fFy4QdigqLwQ2PCJHOSshZTg//EABoBAAMBAQEBAAAAAAAAAAAAAAADBAIFAQb/xAAzEQACAgEDAgMGBgMAAwEAAAABAgADEQQhMRJBE1HwInGBkbHRFCMyYaHhQsHxJGJyBf/aAAwDAQACEQMRAD8A+pjCL2m0bcqqe2ju/PSC8fOE5NMs1Kd20t5xA5gCNkxf3H4fpeIow3dzWTUNGFtf4ghJ5erYgiZuklxx+kDYzCLmLUtAdJ0Ljk3GL1y+83G7Ta99Y6nMRJGzIJKeI9fvBCXYvFpmIKEF1HQfPjA+XpMkkzN0EMOP0jiMuMn2hIITwA8vvElzO82G7Te99YISvHyTNVVLFSWZ9Lh+cFpxadns336aW6szctYpRie77hFR1cW1/iIfhxJ2rhnrZr/qaCEhgZCpS6pgpSzPY6+EWZiNsUmXvM78NWbWJLxYxA2YFJ1c30jiFd2sd6rlbT+YIS7B4pMpAQs0qDuPEkjToYCw+EWhYWoMkFybRarAGf7QFgrgRyt9osVmIm+zAIKrPBCezBYnJAl7xBc8Lecdy+aJKSmYaSS7a2sOHgYgiV3beO9Va1uscXh+8msGlt1jfS/3ghKV4RZmVgbpVU7jR3f0gzG4hM1BSg1KLW8NdYgMxCRsmLjcf5PEEYI4f2hNQFmHW0EJ3LvY1bTdqZuLs76eIinG4ZU1ZWgVJOhtwsdesXL/APVabtHO71fxHUY4SBsyCop4jrf7wQl07FoUgoSXUQwHXlAuXyzJUVTBSCGfW9jw8I6MBQdpUCBvNx5tHZ+KE8U+5TvOb9PvHhIHM9xI5hLM5QVLFQAYnS+vHxgnDY1AlhBUKgGI1vycWhTzftXLwqSip7uWjAy/tetawySxLISHJJPE/tHOfXb+wMj1xLE0hK5Y4j/gsMqUsLWKUjU24hhp1i7MfbU7Pepd+DOza+BitGN2soS1O7B1cHF9BGZis8ThAreBJ1toz/vFVmpSse1z5d5OlTOcLNzBYhMpASs0qD28dNIDRhFiZWRuhVT20d39Iz8gE3GpVPUpkKLIBF7am3B7DwjZOYhQ2TFzuP8AJ4ajdahph16TidzCaJyQmWalAu2lrjj4iOZesSUkTN0kuOP0iCMP3Y1k1PusLa3+0dXK7zvDdpte/WNzMoxOEWtZWkOklwXEG4zFJmIKEGpRZh4Fzr0EVpzEShsyCSmzxWjLzI9oS4TwA52+8EJ3LhsSozN12bjo76RDHSFTV1SxUlmew08YsWrvNhu03vfX+I6jFjDigio6uLawQlxxadns336aW6szctYEwEkylVTBSlmfW5blEvw4g7Vwz1s1/wBTRNeK7xuAUnVzfT+YISOYJM4gy94Cx4fWBPwub+j5j94MQvu1jvVXtbSJ/jw/SfUQQnTgUhO1vU1fR/e9HinDYgzzQtmZ7W0/mKt/afHs6utNL+lLeTQXj6afZNU/watx927QQlWKX3cgS9FXL3i2TgEzkhanqVqxYcvtEMvZjttXttNfKqB8XXWdnXRwpenTg1tYIScjHqnKCFNSrVgx5/aLcUju4Bl6qsXvF2K2dB2dNfClqvJr6QNl7uds7cNpp5VQQlmGw4niteulrafzFPf1BWytS9Gl2en1aPY+qr2VVLfA7Pd/ds8FJo2fw7SnpVU3rU/m8EJDEYUSE1o10vcXiOFT3hzM+HRra/xFOBqq9rVS3xuz8NbRZmOqdjpd9n5M9MEJCfjlSVGWhqU6Pc3D/UwRNwCZaTMS9SbhzaMCfnFM2UFXdQSp+Ny7vysPKDlYhaC66mvZTsfI6xONQhDN2WONLAgecrxudPQmYHqUAGtdRZz0uTB+JnnDmhDMRVe9y4+0JOKmnEYuUlLllVW/y34eEPWBKaCZzVP8erMOd21+cL01xtDOdh2m76hXhRzJJwKVJ2heoirWz6xg5l2p+BTa3b7X+cZHaztQUVIllRc2DlgOFvtC4gGVL200u+gOpiW/VltkOB5+f9fWUVaYDd+fKfQMrzYgGkal7jUfDb1gfPM+RLFSg8w+nRh4Rjysd3XDFcwvMWAS+o5JHg8KiZypyzMmEt9OQHUwoaiwp0g+8+frzmxQnX1EfCNWJ7RTNmlZsHOmhPI+mvSO4LOVLSbm4vzD8RGF2izEy8MZbAqcKUAPdbQDw4+cAZJmVTMf54+sRshZc5lIxnGJo5tlctAK5inAuz3V4mK+w2KqWrEBIs6UKUN1AZiUDiouQ/AeJgzNsqRjZNCiQQQQxbTVPgoWjFxObbNpKE3G6EJHLgwuT0grtOPZ5+k0yZ54jhju0gQlgphz4mB+zmRHMZhXNdOHTdnvMJ08rXPpFHZrsgpakzsWHGolKt4Ff1p9eUNmOzyVJDAgFmZG6PBhrDKzUh6m3Prn174hyx9lIdicScMCiWAEID6O3Ewvo7WSqnqTzf3fPSA8vxysbPZyiUghS1uxtolPVWluDwNnOR4Rc5114crW20SKU3NnF0h+oi1mbUANnp8hnmThVqOCM/DiM8vP5c4MZj+bj1guRmAlg0rRe94Qcf8A4c4mVeTPlz76JdCm5kAqHm8LGYZxNwszZT1BCxqkqBI8b284UU1Cdz8zN/kvxPsicXJWXWSFHUjSLsPjlTlCWpqVatra/wBRHyqTjsWwPd55BuCJUwgjmN2NTJc3xZmJpkzgHY7igW4tx9IfTqLwcWDP1i7KKyMqcT6Nik93Yy/i1e+kSw+FE9Na9dLWFoqy0m+2drNtPm1X2iGOqq9lVS3wOz8dLPHUkE739VWytS9Gl2en1aLsThxIFaNdL31/iLDRs/h2lPSqpvWp/N4FwFVXtaqW+N2eze9Z4IS3Co7wCZmqbBraxf8Agsv/ADesC5g7jYu3HZ6edMCe2/7v+6CE0TjklGyvU1Gln930eKcNhzIVWtmZrX1/iJnLwBtXL++3+5oijE943CKeLi+n8wQnsUjvBBl6JsXtFsnHplJCFPUnVg45/eK1zO7WG9Ve9tIAzrEJlyhPXVvqAYaDW56WjxmCjJnoBJwIVIwCpSgtTUp1YueX3i7FL7wAJeqbl7RTLzgT0swCVcQX9InbDipJrqty0haXJZ+kzTVsn6hLMNiBIFC9dbX1/iKO4KKtral69bs9Xq0XIw3eN8mk6ML6fzEPxEg7JrPQ7/6XhsxLcTihPTQj3tb2FoDnTVYZBBapfut01MFLwndxtAajoxtrC52jzYzFCzUJ/wDt/YRNqrPDqJEdQnW4EyMSraYmSgalYjW7SZzUosbCw8tT6wqZfjv/AFqFPdAUoeQLfWBs7zM6JcqUWAGpewAjg5Phisdzkzr9I6us9hGfsIsbabPU9KRQkjmq5+QHrGx2hzdJU6daWHzv84w04sYHBS5De1JKiRd1HX9h4QsKz0FRLqKn4XqJ4JHyi6wFaxSvx+0lXDObD8JvKw8qWkzpzFRNk84uGHKDtcQAFlIIQf8AppNwCOCjYnkGHOCezPZzaNicSsBSbokv7tOhVzVbTh46K+b4uZjps0y5ktKHcqWSBc7qQACS3Lk0L8HpXLHc/wAD7zfidRwO0jjcWcVNBU+zHuBvfL2YcbxtZjhBhJI2gacbhJ0QNX6r08BYc40eyGUScKy6tvPIupZpCeiE/fWGbEYCViDVNYK5EAgNYMTD0Splx1DMU9jq3E+QYbI8Vj1GhBEkXK1AhPUkn3j0T/eNPO+xAwclE3DrmTaPznADXDKSBokEs17XfWPqKMwr9kEgA7rj9oze02ZyctkKmzfaBToEss6nDsPSK/w6BMH5xHjuW2iFlOaAsXhiwc2VLqm0JCzqtrnhrHyrJs6Ciad2/uu7crnXxhyy3NQoUq0No4N1BUzqq4YYM0M17WG4BYQDlmWTMUy1lUuQf+ozlXRAOpvrp4xu5H2AkpljEzl944iWRSgXZlDVRHWxbSNrH5lUQSAKQyEjRPXxihq006Bm3J4H3/aI6zYxVe3Jg1EqQgMmhKRupe/io8VHnGLMX3iahJANaglKDca3J6AQNnmdBL8T9TGt2eyIyUiZNJE5Ycj9CTdKX/UdT5CEIzMfEfgesCMYBV6V5hucbRCFplzNmGpK0m/DdSefhePmOJ7BpVNSmV76lAlazeolw5PEm5frH0jN8elJBb3AWHAE6GA+ziCuYJykgy0ElD2qXoVf6dIrqvtvt5+wiGrSqvMd8NjUykJlqJKkhiW1POFBGOnSsXXWBKlroKAHcXSovzd/SGjFYUKlqnEkGkqbwH9oVUynl31Nz1OrxbrdQaukLJtLSLMkxuxSu8MJfw3L210ieGxIkJoXrra4vAOWYjZSUTBvFYYg8KbH5wYnCd4FZNJ0YX0i5W6gCJIwwcSnuCqtramqvW7PV6tBGJxAnihGut7afzFf4iSdk1nod/8AS8SXhe774NR0Y21/iNTyewq+7giZqq4a+kX/AI1L/wA3pA6Ed5ud2m1r6xL8BH6j6CCEG74rabOrcqpa2js3PSC8fJElNUsUqdn1sfGJqxadnQ+/TS3Vmb1j59n+Y43BTiVAokH3ZgD66hRGkLsfoGcZm0TrOM4j3l6ROBMzeILDh9Iz86TUFyD+WzU2tYFwdXe7ws4Lt6lbbbe5KFx5ftDPge1kikBMxIHJVolGsU/qUiOOnYcRIxU2dlc/ZTXVLVdCxYKH2UOIhgw+fpmJd3+sFYrK5OJTs5hEyWf0neFrEcXBj53nWUT8uWSkmbIH/UAIKRwrHw+Oh6aRz7KlY9VLfeW1vkYsE+mYfOiQyDT0H1vGynCJ2e0bfpqfqzvy1j5JlvaFK2LsYZ8v7QgXUHKb+LXhlGuZD0XfP7zF2kDDqr+UacDiFTV0rNSWdrDTwhI7W4kJnTEiwBb0DQ6JzpGLkij3yboOoa56GPm2PwpxOKTKBYLVvKHwpF1n0DDqRFGsYWoqqeTFaZSjMW7CZmDm0JXNV7yxu9EuwP8AqN/ACMudm0yUuXMSgGZNB2BVdKWLKWpOp/y+sOGXZAvHzlESSjDBaiASN9KDspY1ek0E8Iv7TYROJzMgNRIlJQgAMxLqU3y9ITXR4WbG9wj2t68IPjMfF7bMiVyU0h6FF2SggB01a6FyAHv1jbwPZKVg5AUTXiVKYTG/LAAq2YOhu1RvcxudjZCMLOmB6UrS55Eg6+LfQR3tViUzJ4pLhKAPMlRPyaNWWBKDaOT9YtFLWis8TFkZls6jUVpSd4kcF3BI5O46W6wTnGTpxcpJkrCFpNQsCHOoPFjzHSO5HidnMnimoLkEMfdcG1XRlK9DGLgcUqSlJL0EslTWFnCTwBbTiQHjnscqLEO/f1+8rAwxU8dpSgz5KCZyFpp1UklaRqz8gebCCcNnKxfaEjmnSNqXjQsasrgft4RNPZbB4iXUFHDTw9Rl6alnToQR4HrDKSNR7PDeXn7vtMW/lbniCSs9UWZaSeu6fURhdsZxxaEicVbr0lwWfW7dOMXZp2FxsoFSUiakXqQQlTc6SfvGDlUudOmU1EID1EgWYsR4vZo9al6tzt6+UFdX4huQ5LlwSopws2tqCpa63fVSC9m8BAuaZJOwYEwuvDqO5NA6kALHwqt4Hhyhlx01MmUQAEgBgP8An/HjDyfthiBJnImYMmUiWtSJigpImEncQApLLqUoDdOnCKqmOoJD9hFWDwt1mx2a7Sr2SpbkocEDrw+j+UU5rnFIN/GEnIcXiUEpmOCSWlhJBBVyGvQCPqHZPsdQsT8cKWYy5ar31qX1FrcPpP8AhTZZtuBGm4ImTB+zHZwFIxeJAL/kyzzH/UV4cBGljc1pBL+cdzrNxMWpeidB4DT94Sc0zNc6aJMlJXMVoBw6k8B1hFhFjdK/pHrPrtNoCBluTD0heMm0JJCBdauQ/c3Ah0M8IlJlpSN0UoOjDkw1PHibxmZBlIwkllqrmG6joHPIchoHgafjJmIm7LDipZ1PADj4D6x6lr/op79+/wDUyyKT1PwPlLZeOmJTNIW6VAIIJ59PCIpxNldBGlnstGHwKJI98rFXMnUk+kLE2c1XUQapCjKhPA+pntDBwWHnHjsi02VSq6Umw5OSTpBmOxCpS6ZZpSztY6+MYvZdBmYRISHIWpxydmhgkz0ypSkzDSpiW1N/CO9ScUr7hOTaPzD75ySZS0FaWMwJr4u+rt4xXgJ5nKpmGpLO1ho3KF5OOIUlQsdR1b+IZsVihPlgS7qLFvrrCNJq/HBB5EbqKPCORxIZivYkCXug3PH6wJ+KzP1/IftB2XKEkETN0kuP+CDPxOX+ofOLpLAPw8g7Vwz1tx/U0dnzk4pJlUs9zVcFuDecQ7+oq2VqXo0uz0+rRdicOJArRrpe4v8AxBCJ2d9gky32S2Kr0H3PLiD8oVsX2amyw8xC0JOiwKknzS7ebR9ZwyO8AleqbBrRRisxMklAppTpV6/eJbKEO/EelzjbmfIhlWISapE+odCP3g2X2nnywZeJQFpIY1BnB11cHwMO+Y4DL1OQgLXzDp9SKTGFN7PS1JISFh9AqYVJHkpKvrHNda87uD69d5arMf8AExbwvYk4uZN7opEpaQFoQKqFJNiHc0KBs2hA01aqTPnyFbPES1S1i19C2rEOk+Rhq7I9mF4SaZypyVKV8ISUoDMzCoaAMzNcwb20xcvu8xykqU/kdXHnHpapkwTvNA2BtuIvYPHKlrqBL6j7j0JEM3ZbswVJmTKwK0slgSwLn1eEvCT6kjpeG3KO0isPhDQmpQXS3Fle63g59IzpWVXPUOBt690NQGZNu8YMgAwUrZEFRSyX5hACU69A/mYXcRhtnjJ3E1J/+oP3hnyefLxgK1OF8Q7W0B+TGFbMcQVYmaTqVD5JSIp1rhqAU4z94jTKRaQ3lDsuTXPQl2qBD+RP2jPzNTYiYl3pLegaKMDjCidJL3EwD1t94olTzNxExZ0ClE+pjmlv/H6f/b/UuCYu6v2/3DMXNTJkKKtVC44ty89I0uzWBlzcCqVNA9qStalaBuPRgLHhCrmc8zWA1WsADmxsPVocRKlBAQC8uUmkl7LUkMpv8oPqYp0xWoEt6JiLwXwBPnEjtJLlz1yZcwzUILJUpJQSObFvVrwy4LNd9KgbaK4uDr5jXyieX9gpGIzBCigFEtClLGoJVYPz1P8A8Yrz/sVMw01XcyFS7eyWbiz2VxHQ36x7+FLYuq2MDeB+W8+gjM0zk7MAssMDwvxj57mgQhZRKSkJSSBSGfrG6hSsNhCqYpJWSBLVLU6bjf67pcX6QlYjHaq9Idq7SwCfExWnrwS3ygmdZolBTWdwEBtXvcDx0jYyxc7FALnklrpS+6nklI4ACz6woYSR3rEhz7OWb9Vf2H1h1nrKQiVL95bAecSNlVCDkysAE9R7Rj7P5TKB76oVGU6UnnwJHgSz+MG5zjVzZSiDdiQGLAWs/Prp4Qp9nZkyXLUCtRlrmEBJ0YKsW8hDLJzMomIpZ+ulxG/H9paVOBwfedok1c2Hfy+ETpeWYier2gVJlcy1RHJAOp/zG3jG5gcDIwoJlpCX1VqogaOeJ6x7OO0O0UVkgDQfv5wt9+ViZlCVUpdiWKmHRIuo9BCXwx6K/wBI7+f9f9jVzjqfn6TWm4+ZipokSA6j8hxJPIc4csnwEvLUUHfWu6l6E9L8OQjBy7LZslJ7uBhkkMqbNZc5fM0jdTpa5blHkS0SyVEzZ61DeXMUWtyDgAeEOrvq0/G5/iJdHu24EL7cYerDieDYrBbje0Is/FOCYZc6zpU+QJSAyatNaiDwPTW0K2OwExILOx1SBqRp1jF7rdYGHlN0qa06TPonYZexwaJig+1KiByZSh8425uD7y6waQQzHpAnZ3CVSJcpdhKQkBrcLv6QXiMUZBoQza3ubx3q16UC/tOU7ZYmJ2DmOhj7yXHprG52dxQRUo3ps3RXH5Rg4lJl4iYk8VVj/WKvqTGp2fQFTghRsoHTmLj5PHA035Oo6fhOrd+ZTn4xhmI7zdO7Ta99Yh+Aq/UPSJYlfdyAjRVy99Ip/G5n+X0/vH0U48NUEbP4dpT0qqb1qfzeBcBVV7Wqlvjdns3vWeOdwUFbW1NVet2er1aL8TiBPFCNdb20/mCEHzaWohpCiHBcy+fWnj4wlZiua98POWdLqA9bw7d+Tg0nbFqrhru0J+a9uZSpiik68BvHlwtHN1gpP6yc+Qlum8T/ABG37zK7tj/gwipSeailIHiSY7+EY8tvy7/pmFXrSGjuJ7YFZc7x/wAxdvAcIqV2yXoFN4RzAV/xT5n19ZcQ3dpo4fsbiFXm4mkcghz/APJS0t6GPTezmHQRt1TJyQoGkqDEA6EJAB9Yy5WaTp5aWmZNUf0gn6aecaGD7HzZymxCzLu1IZRfRv0i/jD6ksY+yo+X3i3ZQPaaKcnEoExYlk7MLUEvqzlgerQw5PjkhMxKiHNJS+rpVw8ifSPduOyBwmznISBLO4trsr4VHxuH5gc4xsqkGdNCAS9K1D/QhSm+UbsqKvjv95lLAy5j1gcSwC0Ejwt4/vA3aakYp0My0pUG8G+0Y3Z3NCHlqLkXc8Y5n2LpmyhwIIB+bfOJCxUGs8Hce/8A5HquSH+EPlTghYKQFAKCmUL7pBHzHO8Zq51CFc1qJPmXicqbunnaMrOcSECpRYC/ry8dIzVl2wZuzYZEGxOJrWEJLFe6D+lIupQ68H6wxoxgmEISPZSxflbQeesK2Bw6hvqB2kyyU8UjgPHn1MNGCkoSpGHFyd5bcWZweQe3hDbCPX8mLUGNeUyjLkiZUy5pKlMWYBtmkt0c+ZiqZ2lMtYK0pUjjUASz6ub9B6CKMwzLZoJAqVoA32jMwaRMmbxdg543PPr9BA2tbAFeyj5n3zK6YEkvuTDpOUyCSogpkOVCWCQCpWqj+3R4+dZ5mqZi17FFKVLKZaejkA/ePoGd4k7IhAJLMlKbkk6ADnCv/wDjHc9iidSJwSFru5FeiAelJeNUlreqx56wCYUSWS5UnDygTwvf4jqSfOCsnK1zROYsSUIVoyiN5Q/pBbxMDoE3Hz04eQP6lcEJ4qJ+QHE+ZDhj5KZK5GHQGTJlt5k3PU2d+sbKsqNcfhPCw6hX85m5mBLQhKbAKEViSqesS0kBRGpVToLh+Fojni3A/qH1jMxeMXJSZukt6Cbve4A8QNYioXJBMc52wJ7EdkZqltNxACAb0XtxSDpVwtpz4RtZZMw+DTTIlgc1G6j1JNyYXD2gVMshKjyASVH0AjXw3ZPFzU1rSJMsByqYQC3EhIv6tDvCttOwwPL7zLOiD2jmWY3tJVxf/nCAcPLxGLJEpKlDiWNI8T9tYLxmUYfDoC9p3hR0T7qfGzuPH5xdgu1qgmmyEfoRYeD6n5Q38MlW9nPlyYrxmfZPnGrs72dkyEhUwiZOa7h6eiU8IyMHlQ70VLTNMsAuGAAUeKSLnhxiUjtlsxTSkdHY+gv8ormdqVLtUegAc/8APKGeNsAq4xxtFeG2SWOcxmxeKQAkS/Z823fDSCMtmy1J31IUoG5UQT0DmFyVgJq6VTapSDoTdZ8Afd8T6RspysKA2IAQA19XGpPPxjo6drm3fiSWrWuy8xX7XSVInJmMaVOkG7WLpbo2nhFeX4s7RBBLuGbW9vvDP2hlpn4YyQ+0S1NviToH66ecfPcux7TJfMLD89REWqq6bg474lenfqqKz6jl7Mdtq9tpr5VQXTJ/7f8AtgLFo7wQZeibF7RR+CzP8vr/AGjsTmS/8RJOypt7jv8A6XiS8N3ffBqOjG2v8RarCI2e0bfpqe+rO/LWBcBPM5VMw1JZ2sLhuXjBCUZhlYzBDLNFJs19eMIWO7ATkrUjaoCQWBYkkcHH94+jZgvYkCXug3PH6vBGFwaJiAtYdR1N/DhCXoRzlhGpayDAMQz/AIRploKpmIUojglIA+bwFNyjCSJgTsiptVLUpQv0sn5Ew9YbEqmrSlanB10HB+ELHansnPlKVMkrC0rJ3DYjoHJB+UT30lU/KG8bVblvbMY8kx4RLCZaUAajVI+jQQZKaqySFPUxFn1YHxtHyzD55MlKpVUhQ1Fx8tIZcu7bkBlssdYiGquTZvp9sShtOjbrGrHoGPlrw6xSlY1FyG0I6g3j5f2cyvEYTNZcqdKUQjaOtjQpJQtIUDpdxbUPD/he0UtRcKKT5fX940cPj0LPtTVyVy56NDV1lVjDr2P8THg2VqQBkT5PjQcPiDb3SQR8tfBo0ZmKRQ8wAgoISSHZRYoI5Fw3nGh/iLliUza0NSph5sPqPpCzPm1SVDWlj6aj1ET3V9L4Hb6f8lFTZX3/AFhkjEWPhEsJiJc+TMM2WApE0DQkUICSkjkSsn0gPDl4P/D1zKJad0ElSm46epa3l4wqsdJOO8Y24laJqZaVYheuiB8rdeA840skl7JBmL/NmXV/lHBPl9YXMa68bsnGywzboLitnYniUg3P6irlB+YZkwASCpRsALkk6ADiYXdUSembrYYzLc6z4hkoBVMUaUJFySbAesamX5erChSJigqaSCttAogOkcwnR/GC+znZBeDpxWIbvCgopTYiUABz+MuXPDQcScnMcxJdajcuT4m5hl2mFVar3P0mUu62OOBN/s6gzcQV/DITWeqjZI+p8owe02VTcRjZilrRLEy6VqO6lCQlOjuVP8IuSTFHZbtVMWhUuSNmhSjXMLEr4btrBmhmn5rLkotq11G6j58IcbFprFeMnkxPQzuXg3Z3IJUhJ7utZCvfmqSUrWQOIIdKRwDDjzi3Np3t0FRdRQyuhClA+oY+caeCmBMlL/EHPnGF2jQ09MwaKSH8RpEzWs4Oe/oRqqOr3SM7ATMQtKJQdTvqBYam8NWVYdOElBKqFKVdYJsCNG5wkYjHTUEGUmYpyQqhJNjwJGgJ6h4iV4ucWTKmfN/UskeAMNqc1pldj5/aZsTrOGO3lHHGZxIqJJbokUj94SO1vawYirD4cTFqIYkFkpHFzqeTaQWey+LfeVLlo4uoqV1sHA9Y3ez+U4HCpVs0FU4CraLIPmODA8GjSMGOXf6zBUIPZWBYL/D0owcozVtOqJLbwAU7A8ywGumkWf8A4KlQdS1qPBO6kegBMa+Iz57qW44cIys07YUpLLA8Nf8AnrGrLw36Rj6n/UytbjkxOz/spipR9nPpc2SlKX6ByCYysp7K4qZiEomT1BQNRpUSUgaEtYEn0h4yrJZ2MVUuuVKPxfGvoHuB1aGFCJWDlmVLYA3Vo5PNStSfOPK71Xdv4G826k+yvM2sIgz0BCiRswL6k8L9bRNeL7v7MCri5trGTluMmUbUGlCyybXITqb8H0jbwMhM5FUwVKdn008I7db9ahsczlOvSxEgcuAG1cv77f7mhTX2TE/HCYhkS1GuYni44p8Szjxhk74rabOrcqpZho7Nz0gvHSEyU1SxSp2fWx8Y9ZA3MFYrxK1zO7WG9Ve9tIj+PH9A9f7RPL0icCZm8QWHD6NBf4VK/T8z+8amZmDCK2lbblVT20d39ILx84TU0yzUp3bp5xA5gCNkxf3H4P7rxFGG7uayahow6/xBCTy5WxBEzdJLh/7QNjMIuYtSkJdJ0NuTRfMl95undptfrEk5iJI2ZBJTxHr94IS3F4tMxBSguo6D5wPlyTJJMzdBDB/7RxGXGSdoSCE8B6feJzJnebJ3ab36wQgWeZSnFl6BMSzPaxvpxhcxn+Hkkj2U9SF8UKFQq4gGxF/GHBGJGH3CKjq46/xEPw8k7Vwz1tx/U0LetX5E2tjLwZ8/xHY/FyQ5SFJ5hQihCMUjSTOLfpSpX0Bj6UvFjECgApOrnpHJau7WVvVcun8xI+hraUrq3ERsPi5uIlLw8yUsBQsZiFJCVC4VcRh5D2LnKnLqSqUlRImrKSyaRrSW1cNz8o+nY2RWlU5wlJ4Hg279njLxmeTFgAmlgy6RbooAuW84S6VaZR1En9ptXsuJ6RifPMwwAws9ckKK0oalRsSGsTDJ2CzYIl4zELuZad0M5LJKqU/K3WMzt9glEJnIBUsApUhIJJGqVJ58Q2txDJ2U7PqlZdUPzKVLWFC5UQ7eAFKfKN0KrOXTiFrEIFbmfMOzGHxOKUrZylrmLUVzFMQhJUXU6jYMTzfk8fVez/Y6VIRVUJ2JPFrJHEIf5qNz00i/sz2kJlCXMpUTYKSKQHsxH3jbRgjIO0JqAsw62h2nWp/bXcxd7WL7B2mNnWN7vh5iFWXNASkPdrhR+bR8k7T5hWRJSbrG90T/AH+kPnan205ZUmsMHAqUUpuxsQ0L8jsxgp0wTphmXN2mKAUBYJU1xb9JBiO+weJ1P24lNKYXAmZlUwpCZclJWs2CUAqUfSGjAf4fTph2mOUZUoB9mkgqUdQCQ7cdH8RDLkWGkYdtkhKUi+5cnxOvmY28XihiEKSkEFIKr9AQ3zjdC0OchgT5f1F22WrtjAibi8aZaUsbkQPm+LliQdosIqSKCQSK3BSLaAhwTwF+EU5jLKkoI0aAe1CRs5aVaPf0jmIcYPriWkZhfZ3MimYtpgKABdJsS179BaNqb2kCdCfK3zhPyLKpkxpeHQS/kOtyw+8OKOyiMIgzcV7UhJIlpslxwPFXAcukOGle1s9vpFvcibHmKnaHtiEikOpRFkJ1Pj08YH7GS8ViMUlMzcQpKlKUNUJSB7r21I4Qbk3ZlKAqdNAM2YStTBg5uwHAA2A5RvZBiRKGImUuaKByDuT6BjDKPDLdIGR3PuhaWC5huN7N4aWkNNmTVvcKI0u5sAwjuEEuUk2SAbkAfU6q87dIW52fOS3H1PUxSjELmqAS6idALwu1nsOEHSv8n3mCKqjLHJjJju0hZk2ED5XlS8UXUd3gnivmB04vBGUdnghT4gEkfACP937Q1S8vMhphIITwAbW33ivTaHB6nk12pAHSk9liNg9YoBAA8vCIY+QqauqWKksz+HjFsxXebJ3ab36/xHUYsYcUEFR1cdY6858uOLTs6H36aW6szesCYCSZS6pgpSzP1tyiX4cQdq4Z624/qaJrxQxAoApOrnp/MEJHMUmcQZe8AGLf3gP8MmfoPqP3g2Wvu1lb1V7dIn+PJ/SflBCdOASE7W9TV9H970eKcPiDiDQtmZ7WNv5irf2nx7OrrTS/pS3k0F48JCfZNU/watx927QQlWJX3cgI0Vc1Xi2TgEzkhanqVq2nL7RDLwCDttXttNfKqBsZXWrZ10cKXp04NbWCEskY9U4hCmpVqwY8+fSLcSju4BRqqxqvF2LTLoOzpr4UtV5NfSBsvck7Z24bTTyqghAcZm0qxmvWdACAGHj4xZIzsqFIppZm4tprzaI9oMsTP3KKpbOKRYG9w2hhYxfZbESADKmCclvcJaYnoz3Pz6Rz9SNQDms7eUsp8EjDjeN0s0b0tJq6kEfaLJc1M4+2NJGjW111j56M7mSlMoLQoaguPkY0JHaoqsS/jEP469ORn4fbEo/CI3BjRmzFC5FihrHiH3nBfgTCZjJszCTjLmi+qVDRQ0qD2uNUmNIdo0pIcpuWGh+R1j2azJeKQBNUqkGyxvFBPEDlzEeWX16kAMOlu3kfjNV1PQdtxLRiEzUhixGjfJvDlGrgc3NFAABI3nu72JHk1oR0rmYWZspjOLgguCOCk9I3MJjgpiGChf8A50ieq2zS2bjbuPXeOsqS9NuexmZlvs1KRxQSCP8AnSGZWfmlEtamSSwPE8Q56NCz2kmFM4T0imvdUBoFAbvqkMP6YFn4jbSyl2OqTyUNICzVOWrOx+nae9ItUBxuIy5jiZCVpU4TNYioKvYggpVbq4PzjKx/ZtGJeYmZRNVcTZfuKtYrlizniUs/KM7EYdOJlJRPSxKXSofUHoQ3lGZkmNn4PEIw6gZiJimlqHM6Aj/lzDna1jlee47H+/dFqqgft5+U8nNcTg1NPSWdq03SfO3zAPSGPC9rAtBIN2sRYiNZOJROBCkh9FAgeYL6+BgKV2Iwy1FlGQ4sUndfkUmw+UTqtdzY/S3rgxhZkGTuINgJ4VKS+oH3jTy6WlWJNSELCUhq01M51D8baxjTcLsVmVVVQWJ0B4gjX6mNjLsWZapyqEqlGWRWWcKSBSA+rlTW+0U0KFt37faKtOazjvKsU20UtILhW4XNgPdsLcH841s3x5xEhNXxFLNaxBUp/QDzjICGSIKxmJTspIDOEF2bUki/kIxXqXKWEnn/AGcTT0r1JjtM/MZ+6QPCC8s7MTlyF1+zll1DR1WDaeAgXA4bbz0IJAS7qJ5C59dIb5ddYBr2dXF6aX9GaK9DR1AsZPqrekhRFDKP8PguaQpbIZ7C50cXtxhsRgUYIhMlIuLlV1evLpB2YBISNk1T/Bq1/wBN2do5l4BSdszvbaat0q4R00qRNwJC1jNyZKVgEzUiYp6lXLaQPIxypyhLW1KtWsbX58xEMSV1miuh7UvS3RrQbjEooOzpr4UNVrdmvo8Ni5ViU93Yo+LWq+npziWHwonitbvpawtFeXXKttpZtp5u1UV46oL9lVS3wOz8dLQQne/qKtlal6OrPTz1aLsRhhIFaNdL3F/4iwpRs/h2lPSqpvWp/N4FwFRV7Wqlvjdns3vWeCEtwyO8AleqbCm2sXfgkv8Azev9oGzBwRsXbjs9POmBKp3/AHf90EJonHJKNlepqNLP7v1ijC4cyFVrZma19f4iw5cANq5f32/3M8RTie8bhFPFxfT+YIT2LR3ggy9E2L2i2Rj0ykhCnqTqwfr94rVM7tYb1V720joy4TvaEkVcNen2ghKcPgFSlBampTqxfp94uxa+8ACXqm5e0RTmJnezKaauLv1+0dVL7tcb1Vr20ghJ4XECQmheutr6/wAQP3BRVtbU1V63Z6vVouThu8b5NPBhfT+YiMxI9lTb3Hf/AEvBCex5l4pNASFHXeHLW8YeI7G4dP5gUgnQyy/jYgiN5WE7v7QGrgxtrHEp7zc7tPK7v/EYZFbkTSuy8GKh/wAPlKZUmYCn4SsMeXDrAsvs9PKqQuWonR3EN+LzM4dKkAPQPe8bu3R4UJXaov7qX5vHO1KU1YyuZbS1tnBmsnskBIMvFEF3oUhypKiXsTw6aGFTE4OZhlMpyl2StmCv2PSGeV2gCgAtJIHJRP3ixedyCgy13QrVEwOD4HUHrE1l9Nq4II/mORLaznmK+NmbaSpDsS3yLj5iMPB4trKseRt/wdY1s3wAlgrw6ytP/wCs3UP6VcQOrHxjQmdnTi8JLoB26ASkq3agblF+D6H7GFVafqBC7iOsuC4J2kOzMjvRXhiRZ5ksvdJUwmAdHALdTFOc5VMkq2c3UEFKxo+oIPA9Iz+y2DxsjFSpokTCEqZTsndVZV1Eaa25R9MxchE8EzAd7VLAi1hq0UKKnrwzAMO8ndnR8gZBiplie9pWSpCcRLuoOxUOC266OOMdRjSHSoMdCDAuc9kVmagyiqWkKtMCt+WOPOsH9JENGKy2SqWHXtVMA/uKdveby0Zrx41KakbEdXv5gLTV/wDP0mLkecSSpWGxIG/+VMYVaNQ/Map8+Vzu0uX7LCuj8upAS+rVJ1jFzXsjNUgrQKwk8PeDMQW/aL8wz5U3AS5UwMsLSCeJpe7fXrFCMy1srjfB384tlDOrIds8StU5wIAXizxsz+nD6xJE3SGzK8glYqXLKhSUITp8TubxztPQbcgSy24V7mU9mshWZW0YOvmdBDKvHpUkyw9RFOln0+sUqxnd/ZgVAXd21iRy4JG1cuN9vm0fQ1oEUKJx3YuxYyGFkHDqrXoQ1r3LH7R3FSziCFS9BYvbrHk4jvO4RS284vpZvnHVTe7bo3qr3t0jcxLZOPTLSJanqTYsIFw+BVJUFralOrXNw31MXJy4TfaEkVXaIpzAz/ZkUhXF30v9oISWLV3hhL+HV7axLDYkSE0L97W19YgpPdrjeqte2n8x1OE7x7QmngwvpBCU9wVVtbU1V63Z6vVoIxWIE9NCNdb20/mK/wARJOypt7jv/pdokrC933wauDG2v8QQnsIvu4ImaquGvF/41L6+kDpR3m53abWvrEvwEfrPpBCDd8VtNnVuVUsw0dm56QXjpAkpqlilTs+tj4xNWKTs6H36aW6szesCYCSZS6pgpSzOedoIS3L0ieCZm8QWHD6NA+LxipayhCmSnQMDwfiIuzFJnEGXvABi394IwmKTLQErLKGo+cEJzFYNEtBWgMpOhcnpxgfL17ckTN4C44fRoqweFXLWlSwyRqbcmgnMVbYAS94guW/vBCU46eZKqZZpSztY3L8/CCk4NBl7Rt+mp3OrO/LWI4CcJSaZhpU7seUCHCr2lbblVT20d39IISWBxCpyqJhqSztYaeEWZgrYECXu1O/F2ZtXi7Hz0zUUyzUp3YdIry47EHabr6P010ghLMJg0TUBaxUpTuebEjQW0ELycjkTpgCpaQ5+EBB/2tGrjcMqYtSkCpJ0IbgAD8xB+JxSFoKUkFRDARkqG5E9DEcRWzTsWmSAqVNUHLMq/wAxFOHyDErS4KFpdrn7EdYZcuQZKiZm6CGD/wBo5mEozVBUsVJAZxzcnj4iJn0dTdo9dTYO8TkdlRtGVJlA1MSm3Q+7BWdYLGYUvKQhUoWAQ+6BYBiHHzhyl4pIlhBO8E0t1Zm9YCwOHVKWFLFKRxPWPPwdeOnee/iXJyYjYfM8RM99MxLfpD+thF4zFY+IjxH7Q75l7anZ71Lu3B2bXwMW4KciWgJWwUHcHqSR8oQf/wA5Scg/xGjWHyiSjEzl6FZHSWW9SYMy/JZs9TFdLB3Iv6A/eN6ThVpWFkMkFybaQVmMwTUhMs1EFyByYjj4iGpoaxzvMNqnPG0EnFWHpQlfByWFzcPfoBGX2vwKThUTQBWVpKjzcHyjfy6YJSSmYaSS4B5MBw8Izc1ytU+qkOlRcHhFNqZrKjyiK2w4JiFJSVEJGpsPMx9JxaO7pQJe64Y8XpZtX5mFjLezyqwbONAC7+H1hqy32NW03amZ+LO+niIl0VJQEsMZj9TYGIAluCwyZqAtYqUXvppppAaMYszKCrdKqWYaOzc9IljpCpqypAqSRqOkGTMUkyygEVFNLdWZvWL5JK8fKElIVL3VEs+trni/IRzL0CekmZvEFhw+jRVl8oylFUwUpZnPO3LwMdzFBnKBl7wAYt/eCEqxONXLWUJUyQWAYfe8G4vCJlIK0ClQ0NzqWOttDEsNikoQEqICgGIgDBYZUtaVLDJGpLcQQPmYIS7L1bckTN6lm4au+jRXjsQqSqiWaUs7WOvjF2YnbACXvNq3XxizAT0ykUzDSp3Y9YITpwaNntG36anc6s78tYFwM8zlUzDUlnawuG5RAYVe0rbcqqe2ju/pBePnCammWalO7CCEpzBewIEvdBueP1eBfxaZ+v5J/aDsuVsQRM3STZ/7QX+JS/1D5wQmKn8//wDp/wCUamd/l/6h949HoISvIfdV4xn5r+av/nAR6PQQm1mn5SvD7iM/IfeV4CPR6CErzv8AM/0j7xpo/IH/ALf/AIx6PQQmXkv5vkYvz7VHgftHo9BCGZT+Snz+pjHwH5yfH949HoITRz33E/1fYxLI/wAs/wBX2Eej0EJmT/zj/X94184/KPiPrHo9BCC5B8fl94Ezf81Xl9BHo9BCbGL/ACVf0/aM3IvzD/T9xHI9BCdz38wf0/cxpYP8lP8ATHo9BCY+Ufmp8/oYLz/4PP7R2PQQhGT/AJQ8T9YyZP54/r+8ej0EJp55+WP6h9DEci9xX9X2Eej0EJnZh+crx/aNnNvyVeX1Ecj0EIFkOq/AfeKc6/N8hHo9BCaivyD/AO3/AOMZmSfmf6T9o9HoIS3PveT4GMuPR6CE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data:image/jpeg;base64,/9j/4AAQSkZJRgABAQAAAQABAAD/2wCEAAkGBhQRERUUExQWFRQWGCAaGRgYGBoZGxwhGSAaGxcaHB0dHyYfIB4jHBocHy8gJCcqLCwsHB8xNTAqNSYrLCkBCQoKDgwOGg8PGjUkHyQwLC8sKTQsLCoqKiwqLCwsKTApLCwsLDUvLCksLCwvLCwsLCwsLCwsLCkqLCwsLCwsLP/AABEIALMBGQMBIgACEQEDEQH/xAAbAAACAwEBAQAAAAAAAAAAAAAEBgIDBQEAB//EAEMQAAECBAMFBQYFAgUDBAMAAAECEQADEiEEBTETIkFRYQYUcYGRIzJCobHBFTNS0fFy4QdigqLwQ2PCJHOSshZTg//EABoBAAMBAQEBAAAAAAAAAAAAAAADBAIFAQb/xAAzEQACAgEDAgMGBgMAAwEAAAABAgADEQQhMRJBE1HwInGBkbHRFCMyYaHhQsHxJGJyBf/aAAwDAQACEQMRAD8A+pjCL2m0bcqqe2ju/PSC8fOE5NMs1Kd20t5xA5gCNkxf3H4fpeIow3dzWTUNGFtf4ghJ5erYgiZuklxx+kDYzCLmLUtAdJ0Ljk3GL1y+83G7Ta99Y6nMRJGzIJKeI9fvBCXYvFpmIKEF1HQfPjA+XpMkkzN0EMOP0jiMuMn2hIITwA8vvElzO82G7Te99YISvHyTNVVLFSWZ9Lh+cFpxadns336aW6szctYpRie77hFR1cW1/iIfhxJ2rhnrZr/qaCEhgZCpS6pgpSzPY6+EWZiNsUmXvM78NWbWJLxYxA2YFJ1c30jiFd2sd6rlbT+YIS7B4pMpAQs0qDuPEkjToYCw+EWhYWoMkFybRarAGf7QFgrgRyt9osVmIm+zAIKrPBCezBYnJAl7xBc8Lecdy+aJKSmYaSS7a2sOHgYgiV3beO9Va1uscXh+8msGlt1jfS/3ghKV4RZmVgbpVU7jR3f0gzG4hM1BSg1KLW8NdYgMxCRsmLjcf5PEEYI4f2hNQFmHW0EJ3LvY1bTdqZuLs76eIinG4ZU1ZWgVJOhtwsdesXL/APVabtHO71fxHUY4SBsyCop4jrf7wQl07FoUgoSXUQwHXlAuXyzJUVTBSCGfW9jw8I6MBQdpUCBvNx5tHZ+KE8U+5TvOb9PvHhIHM9xI5hLM5QVLFQAYnS+vHxgnDY1AlhBUKgGI1vycWhTzftXLwqSip7uWjAy/tetawySxLISHJJPE/tHOfXb+wMj1xLE0hK5Y4j/gsMqUsLWKUjU24hhp1i7MfbU7Pepd+DOza+BitGN2soS1O7B1cHF9BGZis8ThAreBJ1toz/vFVmpSse1z5d5OlTOcLNzBYhMpASs0qD28dNIDRhFiZWRuhVT20d39Iz8gE3GpVPUpkKLIBF7am3B7DwjZOYhQ2TFzuP8AJ4ajdahph16TidzCaJyQmWalAu2lrjj4iOZesSUkTN0kuOP0iCMP3Y1k1PusLa3+0dXK7zvDdpte/WNzMoxOEWtZWkOklwXEG4zFJmIKEGpRZh4Fzr0EVpzEShsyCSmzxWjLzI9oS4TwA52+8EJ3LhsSozN12bjo76RDHSFTV1SxUlmew08YsWrvNhu03vfX+I6jFjDigio6uLawQlxxadns336aW6szctYEwEkylVTBSlmfW5blEvw4g7Vwz1s1/wBTRNeK7xuAUnVzfT+YISOYJM4gy94Cx4fWBPwub+j5j94MQvu1jvVXtbSJ/jw/SfUQQnTgUhO1vU1fR/e9HinDYgzzQtmZ7W0/mKt/afHs6utNL+lLeTQXj6afZNU/watx927QQlWKX3cgS9FXL3i2TgEzkhanqVqxYcvtEMvZjttXttNfKqB8XXWdnXRwpenTg1tYIScjHqnKCFNSrVgx5/aLcUju4Bl6qsXvF2K2dB2dNfClqvJr6QNl7uds7cNpp5VQQlmGw4niteulrafzFPf1BWytS9Gl2en1aPY+qr2VVLfA7Pd/ds8FJo2fw7SnpVU3rU/m8EJDEYUSE1o10vcXiOFT3hzM+HRra/xFOBqq9rVS3xuz8NbRZmOqdjpd9n5M9MEJCfjlSVGWhqU6Pc3D/UwRNwCZaTMS9SbhzaMCfnFM2UFXdQSp+Ny7vysPKDlYhaC66mvZTsfI6xONQhDN2WONLAgecrxudPQmYHqUAGtdRZz0uTB+JnnDmhDMRVe9y4+0JOKmnEYuUlLllVW/y34eEPWBKaCZzVP8erMOd21+cL01xtDOdh2m76hXhRzJJwKVJ2heoirWz6xg5l2p+BTa3b7X+cZHaztQUVIllRc2DlgOFvtC4gGVL200u+gOpiW/VltkOB5+f9fWUVaYDd+fKfQMrzYgGkal7jUfDb1gfPM+RLFSg8w+nRh4Rjysd3XDFcwvMWAS+o5JHg8KiZypyzMmEt9OQHUwoaiwp0g+8+frzmxQnX1EfCNWJ7RTNmlZsHOmhPI+mvSO4LOVLSbm4vzD8RGF2izEy8MZbAqcKUAPdbQDw4+cAZJmVTMf54+sRshZc5lIxnGJo5tlctAK5inAuz3V4mK+w2KqWrEBIs6UKUN1AZiUDiouQ/AeJgzNsqRjZNCiQQQQxbTVPgoWjFxObbNpKE3G6EJHLgwuT0grtOPZ5+k0yZ54jhju0gQlgphz4mB+zmRHMZhXNdOHTdnvMJ08rXPpFHZrsgpakzsWHGolKt4Ff1p9eUNmOzyVJDAgFmZG6PBhrDKzUh6m3Prn174hyx9lIdicScMCiWAEID6O3Ewvo7WSqnqTzf3fPSA8vxysbPZyiUghS1uxtolPVWluDwNnOR4Rc5114crW20SKU3NnF0h+oi1mbUANnp8hnmThVqOCM/DiM8vP5c4MZj+bj1guRmAlg0rRe94Qcf8A4c4mVeTPlz76JdCm5kAqHm8LGYZxNwszZT1BCxqkqBI8b284UU1Cdz8zN/kvxPsicXJWXWSFHUjSLsPjlTlCWpqVatra/wBRHyqTjsWwPd55BuCJUwgjmN2NTJc3xZmJpkzgHY7igW4tx9IfTqLwcWDP1i7KKyMqcT6Nik93Yy/i1e+kSw+FE9Na9dLWFoqy0m+2drNtPm1X2iGOqq9lVS3wOz8dLPHUkE739VWytS9Gl2en1aLsThxIFaNdL31/iLDRs/h2lPSqpvWp/N4FwFVXtaqW+N2eze9Z4IS3Co7wCZmqbBraxf8Agsv/ADesC5g7jYu3HZ6edMCe2/7v+6CE0TjklGyvU1Gln930eKcNhzIVWtmZrX1/iJnLwBtXL++3+5oijE943CKeLi+n8wQnsUjvBBl6JsXtFsnHplJCFPUnVg45/eK1zO7WG9Ve9tIAzrEJlyhPXVvqAYaDW56WjxmCjJnoBJwIVIwCpSgtTUp1YueX3i7FL7wAJeqbl7RTLzgT0swCVcQX9InbDipJrqty0haXJZ+kzTVsn6hLMNiBIFC9dbX1/iKO4KKtral69bs9Xq0XIw3eN8mk6ML6fzEPxEg7JrPQ7/6XhsxLcTihPTQj3tb2FoDnTVYZBBapfut01MFLwndxtAajoxtrC52jzYzFCzUJ/wDt/YRNqrPDqJEdQnW4EyMSraYmSgalYjW7SZzUosbCw8tT6wqZfjv/AFqFPdAUoeQLfWBs7zM6JcqUWAGpewAjg5Phisdzkzr9I6us9hGfsIsbabPU9KRQkjmq5+QHrGx2hzdJU6daWHzv84w04sYHBS5De1JKiRd1HX9h4QsKz0FRLqKn4XqJ4JHyi6wFaxSvx+0lXDObD8JvKw8qWkzpzFRNk84uGHKDtcQAFlIIQf8AppNwCOCjYnkGHOCezPZzaNicSsBSbokv7tOhVzVbTh46K+b4uZjps0y5ktKHcqWSBc7qQACS3Lk0L8HpXLHc/wAD7zfidRwO0jjcWcVNBU+zHuBvfL2YcbxtZjhBhJI2gacbhJ0QNX6r08BYc40eyGUScKy6tvPIupZpCeiE/fWGbEYCViDVNYK5EAgNYMTD0Splx1DMU9jq3E+QYbI8Vj1GhBEkXK1AhPUkn3j0T/eNPO+xAwclE3DrmTaPznADXDKSBokEs17XfWPqKMwr9kEgA7rj9oze02ZyctkKmzfaBToEss6nDsPSK/w6BMH5xHjuW2iFlOaAsXhiwc2VLqm0JCzqtrnhrHyrJs6Ciad2/uu7crnXxhyy3NQoUq0No4N1BUzqq4YYM0M17WG4BYQDlmWTMUy1lUuQf+ozlXRAOpvrp4xu5H2AkpljEzl944iWRSgXZlDVRHWxbSNrH5lUQSAKQyEjRPXxihq006Bm3J4H3/aI6zYxVe3Jg1EqQgMmhKRupe/io8VHnGLMX3iahJANaglKDca3J6AQNnmdBL8T9TGt2eyIyUiZNJE5Ycj9CTdKX/UdT5CEIzMfEfgesCMYBV6V5hucbRCFplzNmGpK0m/DdSefhePmOJ7BpVNSmV76lAlazeolw5PEm5frH0jN8elJBb3AWHAE6GA+ziCuYJykgy0ElD2qXoVf6dIrqvtvt5+wiGrSqvMd8NjUykJlqJKkhiW1POFBGOnSsXXWBKlroKAHcXSovzd/SGjFYUKlqnEkGkqbwH9oVUynl31Nz1OrxbrdQaukLJtLSLMkxuxSu8MJfw3L210ieGxIkJoXrra4vAOWYjZSUTBvFYYg8KbH5wYnCd4FZNJ0YX0i5W6gCJIwwcSnuCqtramqvW7PV6tBGJxAnihGut7afzFf4iSdk1nod/8AS8SXhe774NR0Y21/iNTyewq+7giZqq4a+kX/AI1L/wA3pA6Ed5ud2m1r6xL8BH6j6CCEG74rabOrcqpa2js3PSC8fJElNUsUqdn1sfGJqxadnQ+/TS3Vmb1j59n+Y43BTiVAokH3ZgD66hRGkLsfoGcZm0TrOM4j3l6ROBMzeILDh9Iz86TUFyD+WzU2tYFwdXe7ws4Lt6lbbbe5KFx5ftDPge1kikBMxIHJVolGsU/qUiOOnYcRIxU2dlc/ZTXVLVdCxYKH2UOIhgw+fpmJd3+sFYrK5OJTs5hEyWf0neFrEcXBj53nWUT8uWSkmbIH/UAIKRwrHw+Oh6aRz7KlY9VLfeW1vkYsE+mYfOiQyDT0H1vGynCJ2e0bfpqfqzvy1j5JlvaFK2LsYZ8v7QgXUHKb+LXhlGuZD0XfP7zF2kDDqr+UacDiFTV0rNSWdrDTwhI7W4kJnTEiwBb0DQ6JzpGLkij3yboOoa56GPm2PwpxOKTKBYLVvKHwpF1n0DDqRFGsYWoqqeTFaZSjMW7CZmDm0JXNV7yxu9EuwP8AqN/ACMudm0yUuXMSgGZNB2BVdKWLKWpOp/y+sOGXZAvHzlESSjDBaiASN9KDspY1ek0E8Iv7TYROJzMgNRIlJQgAMxLqU3y9ITXR4WbG9wj2t68IPjMfF7bMiVyU0h6FF2SggB01a6FyAHv1jbwPZKVg5AUTXiVKYTG/LAAq2YOhu1RvcxudjZCMLOmB6UrS55Eg6+LfQR3tViUzJ4pLhKAPMlRPyaNWWBKDaOT9YtFLWis8TFkZls6jUVpSd4kcF3BI5O46W6wTnGTpxcpJkrCFpNQsCHOoPFjzHSO5HidnMnimoLkEMfdcG1XRlK9DGLgcUqSlJL0EslTWFnCTwBbTiQHjnscqLEO/f1+8rAwxU8dpSgz5KCZyFpp1UklaRqz8gebCCcNnKxfaEjmnSNqXjQsasrgft4RNPZbB4iXUFHDTw9Rl6alnToQR4HrDKSNR7PDeXn7vtMW/lbniCSs9UWZaSeu6fURhdsZxxaEicVbr0lwWfW7dOMXZp2FxsoFSUiakXqQQlTc6SfvGDlUudOmU1EID1EgWYsR4vZo9al6tzt6+UFdX4huQ5LlwSopws2tqCpa63fVSC9m8BAuaZJOwYEwuvDqO5NA6kALHwqt4Hhyhlx01MmUQAEgBgP8An/HjDyfthiBJnImYMmUiWtSJigpImEncQApLLqUoDdOnCKqmOoJD9hFWDwt1mx2a7Sr2SpbkocEDrw+j+UU5rnFIN/GEnIcXiUEpmOCSWlhJBBVyGvQCPqHZPsdQsT8cKWYy5ar31qX1FrcPpP8AhTZZtuBGm4ImTB+zHZwFIxeJAL/kyzzH/UV4cBGljc1pBL+cdzrNxMWpeidB4DT94Sc0zNc6aJMlJXMVoBw6k8B1hFhFjdK/pHrPrtNoCBluTD0heMm0JJCBdauQ/c3Ah0M8IlJlpSN0UoOjDkw1PHibxmZBlIwkllqrmG6joHPIchoHgafjJmIm7LDipZ1PADj4D6x6lr/op79+/wDUyyKT1PwPlLZeOmJTNIW6VAIIJ59PCIpxNldBGlnstGHwKJI98rFXMnUk+kLE2c1XUQapCjKhPA+pntDBwWHnHjsi02VSq6Umw5OSTpBmOxCpS6ZZpSztY6+MYvZdBmYRISHIWpxydmhgkz0ypSkzDSpiW1N/CO9ScUr7hOTaPzD75ySZS0FaWMwJr4u+rt4xXgJ5nKpmGpLO1ho3KF5OOIUlQsdR1b+IZsVihPlgS7qLFvrrCNJq/HBB5EbqKPCORxIZivYkCXug3PH6wJ+KzP1/IftB2XKEkETN0kuP+CDPxOX+ofOLpLAPw8g7Vwz1tx/U0dnzk4pJlUs9zVcFuDecQ7+oq2VqXo0uz0+rRdicOJArRrpe4v8AxBCJ2d9gky32S2Kr0H3PLiD8oVsX2amyw8xC0JOiwKknzS7ebR9ZwyO8AleqbBrRRisxMklAppTpV6/eJbKEO/EelzjbmfIhlWISapE+odCP3g2X2nnywZeJQFpIY1BnB11cHwMO+Y4DL1OQgLXzDp9SKTGFN7PS1JISFh9AqYVJHkpKvrHNda87uD69d5arMf8AExbwvYk4uZN7opEpaQFoQKqFJNiHc0KBs2hA01aqTPnyFbPES1S1i19C2rEOk+Rhq7I9mF4SaZypyVKV8ISUoDMzCoaAMzNcwb20xcvu8xykqU/kdXHnHpapkwTvNA2BtuIvYPHKlrqBL6j7j0JEM3ZbswVJmTKwK0slgSwLn1eEvCT6kjpeG3KO0isPhDQmpQXS3Fle63g59IzpWVXPUOBt690NQGZNu8YMgAwUrZEFRSyX5hACU69A/mYXcRhtnjJ3E1J/+oP3hnyefLxgK1OF8Q7W0B+TGFbMcQVYmaTqVD5JSIp1rhqAU4z94jTKRaQ3lDsuTXPQl2qBD+RP2jPzNTYiYl3pLegaKMDjCidJL3EwD1t94olTzNxExZ0ClE+pjmlv/H6f/b/UuCYu6v2/3DMXNTJkKKtVC44ty89I0uzWBlzcCqVNA9qStalaBuPRgLHhCrmc8zWA1WsADmxsPVocRKlBAQC8uUmkl7LUkMpv8oPqYp0xWoEt6JiLwXwBPnEjtJLlz1yZcwzUILJUpJQSObFvVrwy4LNd9KgbaK4uDr5jXyieX9gpGIzBCigFEtClLGoJVYPz1P8A8Yrz/sVMw01XcyFS7eyWbiz2VxHQ36x7+FLYuq2MDeB+W8+gjM0zk7MAssMDwvxj57mgQhZRKSkJSSBSGfrG6hSsNhCqYpJWSBLVLU6bjf67pcX6QlYjHaq9Idq7SwCfExWnrwS3ygmdZolBTWdwEBtXvcDx0jYyxc7FALnklrpS+6nklI4ACz6woYSR3rEhz7OWb9Vf2H1h1nrKQiVL95bAecSNlVCDkysAE9R7Rj7P5TKB76oVGU6UnnwJHgSz+MG5zjVzZSiDdiQGLAWs/Prp4Qp9nZkyXLUCtRlrmEBJ0YKsW8hDLJzMomIpZ+ulxG/H9paVOBwfedok1c2Hfy+ETpeWYier2gVJlcy1RHJAOp/zG3jG5gcDIwoJlpCX1VqogaOeJ6x7OO0O0UVkgDQfv5wt9+ViZlCVUpdiWKmHRIuo9BCXwx6K/wBI7+f9f9jVzjqfn6TWm4+ZipokSA6j8hxJPIc4csnwEvLUUHfWu6l6E9L8OQjBy7LZslJ7uBhkkMqbNZc5fM0jdTpa5blHkS0SyVEzZ61DeXMUWtyDgAeEOrvq0/G5/iJdHu24EL7cYerDieDYrBbje0Is/FOCYZc6zpU+QJSAyatNaiDwPTW0K2OwExILOx1SBqRp1jF7rdYGHlN0qa06TPonYZexwaJig+1KiByZSh8425uD7y6waQQzHpAnZ3CVSJcpdhKQkBrcLv6QXiMUZBoQza3ubx3q16UC/tOU7ZYmJ2DmOhj7yXHprG52dxQRUo3ps3RXH5Rg4lJl4iYk8VVj/WKvqTGp2fQFTghRsoHTmLj5PHA035Oo6fhOrd+ZTn4xhmI7zdO7Ta99Yh+Aq/UPSJYlfdyAjRVy99Ip/G5n+X0/vH0U48NUEbP4dpT0qqb1qfzeBcBVV7Wqlvjdns3vWeOdwUFbW1NVet2er1aL8TiBPFCNdb20/mCEHzaWohpCiHBcy+fWnj4wlZiua98POWdLqA9bw7d+Tg0nbFqrhru0J+a9uZSpiik68BvHlwtHN1gpP6yc+Qlum8T/ABG37zK7tj/gwipSeailIHiSY7+EY8tvy7/pmFXrSGjuJ7YFZc7x/wAxdvAcIqV2yXoFN4RzAV/xT5n19ZcQ3dpo4fsbiFXm4mkcghz/APJS0t6GPTezmHQRt1TJyQoGkqDEA6EJAB9Yy5WaTp5aWmZNUf0gn6aecaGD7HzZymxCzLu1IZRfRv0i/jD6ksY+yo+X3i3ZQPaaKcnEoExYlk7MLUEvqzlgerQw5PjkhMxKiHNJS+rpVw8ifSPduOyBwmznISBLO4trsr4VHxuH5gc4xsqkGdNCAS9K1D/QhSm+UbsqKvjv95lLAy5j1gcSwC0Ejwt4/vA3aakYp0My0pUG8G+0Y3Z3NCHlqLkXc8Y5n2LpmyhwIIB+bfOJCxUGs8Hce/8A5HquSH+EPlTghYKQFAKCmUL7pBHzHO8Zq51CFc1qJPmXicqbunnaMrOcSECpRYC/ry8dIzVl2wZuzYZEGxOJrWEJLFe6D+lIupQ68H6wxoxgmEISPZSxflbQeesK2Bw6hvqB2kyyU8UjgPHn1MNGCkoSpGHFyd5bcWZweQe3hDbCPX8mLUGNeUyjLkiZUy5pKlMWYBtmkt0c+ZiqZ2lMtYK0pUjjUASz6ub9B6CKMwzLZoJAqVoA32jMwaRMmbxdg543PPr9BA2tbAFeyj5n3zK6YEkvuTDpOUyCSogpkOVCWCQCpWqj+3R4+dZ5mqZi17FFKVLKZaejkA/ePoGd4k7IhAJLMlKbkk6ADnCv/wDjHc9iidSJwSFru5FeiAelJeNUlreqx56wCYUSWS5UnDygTwvf4jqSfOCsnK1zROYsSUIVoyiN5Q/pBbxMDoE3Hz04eQP6lcEJ4qJ+QHE+ZDhj5KZK5GHQGTJlt5k3PU2d+sbKsqNcfhPCw6hX85m5mBLQhKbAKEViSqesS0kBRGpVToLh+Fojni3A/qH1jMxeMXJSZukt6Cbve4A8QNYioXJBMc52wJ7EdkZqltNxACAb0XtxSDpVwtpz4RtZZMw+DTTIlgc1G6j1JNyYXD2gVMshKjyASVH0AjXw3ZPFzU1rSJMsByqYQC3EhIv6tDvCttOwwPL7zLOiD2jmWY3tJVxf/nCAcPLxGLJEpKlDiWNI8T9tYLxmUYfDoC9p3hR0T7qfGzuPH5xdgu1qgmmyEfoRYeD6n5Q38MlW9nPlyYrxmfZPnGrs72dkyEhUwiZOa7h6eiU8IyMHlQ70VLTNMsAuGAAUeKSLnhxiUjtlsxTSkdHY+gv8ormdqVLtUegAc/8APKGeNsAq4xxtFeG2SWOcxmxeKQAkS/Z823fDSCMtmy1J31IUoG5UQT0DmFyVgJq6VTapSDoTdZ8Afd8T6RspysKA2IAQA19XGpPPxjo6drm3fiSWrWuy8xX7XSVInJmMaVOkG7WLpbo2nhFeX4s7RBBLuGbW9vvDP2hlpn4YyQ+0S1NviToH66ecfPcux7TJfMLD89REWqq6bg474lenfqqKz6jl7Mdtq9tpr5VQXTJ/7f8AtgLFo7wQZeibF7RR+CzP8vr/AGjsTmS/8RJOypt7jv8A6XiS8N3ffBqOjG2v8RarCI2e0bfpqe+rO/LWBcBPM5VMw1JZ2sLhuXjBCUZhlYzBDLNFJs19eMIWO7ATkrUjaoCQWBYkkcHH94+jZgvYkCXug3PH6vBGFwaJiAtYdR1N/DhCXoRzlhGpayDAMQz/AIRploKpmIUojglIA+bwFNyjCSJgTsiptVLUpQv0sn5Ew9YbEqmrSlanB10HB+ELHansnPlKVMkrC0rJ3DYjoHJB+UT30lU/KG8bVblvbMY8kx4RLCZaUAajVI+jQQZKaqySFPUxFn1YHxtHyzD55MlKpVUhQ1Fx8tIZcu7bkBlssdYiGquTZvp9sShtOjbrGrHoGPlrw6xSlY1FyG0I6g3j5f2cyvEYTNZcqdKUQjaOtjQpJQtIUDpdxbUPD/he0UtRcKKT5fX940cPj0LPtTVyVy56NDV1lVjDr2P8THg2VqQBkT5PjQcPiDb3SQR8tfBo0ZmKRQ8wAgoISSHZRYoI5Fw3nGh/iLliUza0NSph5sPqPpCzPm1SVDWlj6aj1ET3V9L4Hb6f8lFTZX3/AFhkjEWPhEsJiJc+TMM2WApE0DQkUICSkjkSsn0gPDl4P/D1zKJad0ElSm46epa3l4wqsdJOO8Y24laJqZaVYheuiB8rdeA840skl7JBmL/NmXV/lHBPl9YXMa68bsnGywzboLitnYniUg3P6irlB+YZkwASCpRsALkk6ADiYXdUSembrYYzLc6z4hkoBVMUaUJFySbAesamX5erChSJigqaSCttAogOkcwnR/GC+znZBeDpxWIbvCgopTYiUABz+MuXPDQcScnMcxJdajcuT4m5hl2mFVar3P0mUu62OOBN/s6gzcQV/DITWeqjZI+p8owe02VTcRjZilrRLEy6VqO6lCQlOjuVP8IuSTFHZbtVMWhUuSNmhSjXMLEr4btrBmhmn5rLkotq11G6j58IcbFprFeMnkxPQzuXg3Z3IJUhJ7utZCvfmqSUrWQOIIdKRwDDjzi3Np3t0FRdRQyuhClA+oY+caeCmBMlL/EHPnGF2jQ09MwaKSH8RpEzWs4Oe/oRqqOr3SM7ATMQtKJQdTvqBYam8NWVYdOElBKqFKVdYJsCNG5wkYjHTUEGUmYpyQqhJNjwJGgJ6h4iV4ucWTKmfN/UskeAMNqc1pldj5/aZsTrOGO3lHHGZxIqJJbokUj94SO1vawYirD4cTFqIYkFkpHFzqeTaQWey+LfeVLlo4uoqV1sHA9Y3ez+U4HCpVs0FU4CraLIPmODA8GjSMGOXf6zBUIPZWBYL/D0owcozVtOqJLbwAU7A8ywGumkWf8A4KlQdS1qPBO6kegBMa+Iz57qW44cIys07YUpLLA8Nf8AnrGrLw36Rj6n/UytbjkxOz/spipR9nPpc2SlKX6ByCYysp7K4qZiEomT1BQNRpUSUgaEtYEn0h4yrJZ2MVUuuVKPxfGvoHuB1aGFCJWDlmVLYA3Vo5PNStSfOPK71Xdv4G826k+yvM2sIgz0BCiRswL6k8L9bRNeL7v7MCri5trGTluMmUbUGlCyybXITqb8H0jbwMhM5FUwVKdn008I7db9ahsczlOvSxEgcuAG1cv77f7mhTX2TE/HCYhkS1GuYni44p8Szjxhk74rabOrcqpZho7Nz0gvHSEyU1SxSp2fWx8Y9ZA3MFYrxK1zO7WG9Ve9tIj+PH9A9f7RPL0icCZm8QWHD6NBf4VK/T8z+8amZmDCK2lbblVT20d39ILx84TU0yzUp3bp5xA5gCNkxf3H4P7rxFGG7uayahow6/xBCTy5WxBEzdJLh/7QNjMIuYtSkJdJ0NuTRfMl95undptfrEk5iJI2ZBJTxHr94IS3F4tMxBSguo6D5wPlyTJJMzdBDB/7RxGXGSdoSCE8B6feJzJnebJ3ab36wQgWeZSnFl6BMSzPaxvpxhcxn+Hkkj2U9SF8UKFQq4gGxF/GHBGJGH3CKjq46/xEPw8k7Vwz1tx/U0LetX5E2tjLwZ8/xHY/FyQ5SFJ5hQihCMUjSTOLfpSpX0Bj6UvFjECgApOrnpHJau7WVvVcun8xI+hraUrq3ERsPi5uIlLw8yUsBQsZiFJCVC4VcRh5D2LnKnLqSqUlRImrKSyaRrSW1cNz8o+nY2RWlU5wlJ4Hg279njLxmeTFgAmlgy6RbooAuW84S6VaZR1En9ptXsuJ6RifPMwwAws9ckKK0oalRsSGsTDJ2CzYIl4zELuZad0M5LJKqU/K3WMzt9glEJnIBUsApUhIJJGqVJ58Q2txDJ2U7PqlZdUPzKVLWFC5UQ7eAFKfKN0KrOXTiFrEIFbmfMOzGHxOKUrZylrmLUVzFMQhJUXU6jYMTzfk8fVez/Y6VIRVUJ2JPFrJHEIf5qNz00i/sz2kJlCXMpUTYKSKQHsxH3jbRgjIO0JqAsw62h2nWp/bXcxd7WL7B2mNnWN7vh5iFWXNASkPdrhR+bR8k7T5hWRJSbrG90T/AH+kPnan205ZUmsMHAqUUpuxsQ0L8jsxgp0wTphmXN2mKAUBYJU1xb9JBiO+weJ1P24lNKYXAmZlUwpCZclJWs2CUAqUfSGjAf4fTph2mOUZUoB9mkgqUdQCQ7cdH8RDLkWGkYdtkhKUi+5cnxOvmY28XihiEKSkEFIKr9AQ3zjdC0OchgT5f1F22WrtjAibi8aZaUsbkQPm+LliQdosIqSKCQSK3BSLaAhwTwF+EU5jLKkoI0aAe1CRs5aVaPf0jmIcYPriWkZhfZ3MimYtpgKABdJsS179BaNqb2kCdCfK3zhPyLKpkxpeHQS/kOtyw+8OKOyiMIgzcV7UhJIlpslxwPFXAcukOGle1s9vpFvcibHmKnaHtiEikOpRFkJ1Pj08YH7GS8ViMUlMzcQpKlKUNUJSB7r21I4Qbk3ZlKAqdNAM2YStTBg5uwHAA2A5RvZBiRKGImUuaKByDuT6BjDKPDLdIGR3PuhaWC5huN7N4aWkNNmTVvcKI0u5sAwjuEEuUk2SAbkAfU6q87dIW52fOS3H1PUxSjELmqAS6idALwu1nsOEHSv8n3mCKqjLHJjJju0hZk2ED5XlS8UXUd3gnivmB04vBGUdnghT4gEkfACP937Q1S8vMhphIITwAbW33ivTaHB6nk12pAHSk9liNg9YoBAA8vCIY+QqauqWKksz+HjFsxXebJ3ab36/xHUYsYcUEFR1cdY6858uOLTs6H36aW6szesCYCSZS6pgpSzP1tyiX4cQdq4Z624/qaJrxQxAoApOrnp/MEJHMUmcQZe8AGLf3gP8MmfoPqP3g2Wvu1lb1V7dIn+PJ/SflBCdOASE7W9TV9H970eKcPiDiDQtmZ7WNv5irf2nx7OrrTS/pS3k0F48JCfZNU/watx927QQlWJX3cgI0Vc1Xi2TgEzkhanqVq2nL7RDLwCDttXttNfKqBsZXWrZ10cKXp04NbWCEskY9U4hCmpVqwY8+fSLcSju4BRqqxqvF2LTLoOzpr4UtV5NfSBsvck7Z24bTTyqghAcZm0qxmvWdACAGHj4xZIzsqFIppZm4tprzaI9oMsTP3KKpbOKRYG9w2hhYxfZbESADKmCclvcJaYnoz3Pz6Rz9SNQDms7eUsp8EjDjeN0s0b0tJq6kEfaLJc1M4+2NJGjW111j56M7mSlMoLQoaguPkY0JHaoqsS/jEP469ORn4fbEo/CI3BjRmzFC5FihrHiH3nBfgTCZjJszCTjLmi+qVDRQ0qD2uNUmNIdo0pIcpuWGh+R1j2azJeKQBNUqkGyxvFBPEDlzEeWX16kAMOlu3kfjNV1PQdtxLRiEzUhixGjfJvDlGrgc3NFAABI3nu72JHk1oR0rmYWZspjOLgguCOCk9I3MJjgpiGChf8A50ieq2zS2bjbuPXeOsqS9NuexmZlvs1KRxQSCP8AnSGZWfmlEtamSSwPE8Q56NCz2kmFM4T0imvdUBoFAbvqkMP6YFn4jbSyl2OqTyUNICzVOWrOx+nae9ItUBxuIy5jiZCVpU4TNYioKvYggpVbq4PzjKx/ZtGJeYmZRNVcTZfuKtYrlizniUs/KM7EYdOJlJRPSxKXSofUHoQ3lGZkmNn4PEIw6gZiJimlqHM6Aj/lzDna1jlee47H+/dFqqgft5+U8nNcTg1NPSWdq03SfO3zAPSGPC9rAtBIN2sRYiNZOJROBCkh9FAgeYL6+BgKV2Iwy1FlGQ4sUndfkUmw+UTqtdzY/S3rgxhZkGTuINgJ4VKS+oH3jTy6WlWJNSELCUhq01M51D8baxjTcLsVmVVVQWJ0B4gjX6mNjLsWZapyqEqlGWRWWcKSBSA+rlTW+0U0KFt37faKtOazjvKsU20UtILhW4XNgPdsLcH841s3x5xEhNXxFLNaxBUp/QDzjICGSIKxmJTspIDOEF2bUki/kIxXqXKWEnn/AGcTT0r1JjtM/MZ+6QPCC8s7MTlyF1+zll1DR1WDaeAgXA4bbz0IJAS7qJ5C59dIb5ddYBr2dXF6aX9GaK9DR1AsZPqrekhRFDKP8PguaQpbIZ7C50cXtxhsRgUYIhMlIuLlV1evLpB2YBISNk1T/Bq1/wBN2do5l4BSdszvbaat0q4R00qRNwJC1jNyZKVgEzUiYp6lXLaQPIxypyhLW1KtWsbX58xEMSV1miuh7UvS3RrQbjEooOzpr4UNVrdmvo8Ni5ViU93Yo+LWq+npziWHwonitbvpawtFeXXKttpZtp5u1UV46oL9lVS3wOz8dLQQne/qKtlal6OrPTz1aLsRhhIFaNdL3F/4iwpRs/h2lPSqpvWp/N4FwFRV7Wqlvjdns3vWeCEtwyO8AleqbCm2sXfgkv8Azev9oGzBwRsXbjs9POmBKp3/AHf90EJonHJKNlepqNLP7v1ijC4cyFVrZma19f4iw5cANq5f32/3M8RTie8bhFPFxfT+YIT2LR3ggy9E2L2i2Rj0ykhCnqTqwfr94rVM7tYb1V720joy4TvaEkVcNen2ghKcPgFSlBampTqxfp94uxa+8ACXqm5e0RTmJnezKaauLv1+0dVL7tcb1Vr20ghJ4XECQmheutr6/wAQP3BRVtbU1V63Z6vVouThu8b5NPBhfT+YiMxI9lTb3Hf/AEvBCex5l4pNASFHXeHLW8YeI7G4dP5gUgnQyy/jYgiN5WE7v7QGrgxtrHEp7zc7tPK7v/EYZFbkTSuy8GKh/wAPlKZUmYCn4SsMeXDrAsvs9PKqQuWonR3EN+LzM4dKkAPQPe8bu3R4UJXaov7qX5vHO1KU1YyuZbS1tnBmsnskBIMvFEF3oUhypKiXsTw6aGFTE4OZhlMpyl2StmCv2PSGeV2gCgAtJIHJRP3ixedyCgy13QrVEwOD4HUHrE1l9Nq4II/mORLaznmK+NmbaSpDsS3yLj5iMPB4trKseRt/wdY1s3wAlgrw6ytP/wCs3UP6VcQOrHxjQmdnTi8JLoB26ASkq3agblF+D6H7GFVafqBC7iOsuC4J2kOzMjvRXhiRZ5ksvdJUwmAdHALdTFOc5VMkq2c3UEFKxo+oIPA9Iz+y2DxsjFSpokTCEqZTsndVZV1Eaa25R9MxchE8EzAd7VLAi1hq0UKKnrwzAMO8ndnR8gZBiplie9pWSpCcRLuoOxUOC266OOMdRjSHSoMdCDAuc9kVmagyiqWkKtMCt+WOPOsH9JENGKy2SqWHXtVMA/uKdveby0Zrx41KakbEdXv5gLTV/wDP0mLkecSSpWGxIG/+VMYVaNQ/Map8+Vzu0uX7LCuj8upAS+rVJ1jFzXsjNUgrQKwk8PeDMQW/aL8wz5U3AS5UwMsLSCeJpe7fXrFCMy1srjfB384tlDOrIds8StU5wIAXizxsz+nD6xJE3SGzK8glYqXLKhSUITp8TubxztPQbcgSy24V7mU9mshWZW0YOvmdBDKvHpUkyw9RFOln0+sUqxnd/ZgVAXd21iRy4JG1cuN9vm0fQ1oEUKJx3YuxYyGFkHDqrXoQ1r3LH7R3FSziCFS9BYvbrHk4jvO4RS284vpZvnHVTe7bo3qr3t0jcxLZOPTLSJanqTYsIFw+BVJUFralOrXNw31MXJy4TfaEkVXaIpzAz/ZkUhXF30v9oISWLV3hhL+HV7axLDYkSE0L97W19YgpPdrjeqte2n8x1OE7x7QmngwvpBCU9wVVtbU1V63Z6vVoIxWIE9NCNdb20/mK/wARJOypt7jv/pdokrC933wauDG2v8QQnsIvu4ImaquGvF/41L6+kDpR3m53abWvrEvwEfrPpBCDd8VtNnVuVUsw0dm56QXjpAkpqlilTs+tj4xNWKTs6H36aW6szesCYCSZS6pgpSzOedoIS3L0ieCZm8QWHD6NA+LxipayhCmSnQMDwfiIuzFJnEGXvABi394IwmKTLQErLKGo+cEJzFYNEtBWgMpOhcnpxgfL17ckTN4C44fRoqweFXLWlSwyRqbcmgnMVbYAS94guW/vBCU46eZKqZZpSztY3L8/CCk4NBl7Rt+mp3OrO/LWI4CcJSaZhpU7seUCHCr2lbblVT20d39IISWBxCpyqJhqSztYaeEWZgrYECXu1O/F2ZtXi7Hz0zUUyzUp3YdIry47EHabr6P010ghLMJg0TUBaxUpTuebEjQW0ELycjkTpgCpaQ5+EBB/2tGrjcMqYtSkCpJ0IbgAD8xB+JxSFoKUkFRDARkqG5E9DEcRWzTsWmSAqVNUHLMq/wAxFOHyDErS4KFpdrn7EdYZcuQZKiZm6CGD/wBo5mEozVBUsVJAZxzcnj4iJn0dTdo9dTYO8TkdlRtGVJlA1MSm3Q+7BWdYLGYUvKQhUoWAQ+6BYBiHHzhyl4pIlhBO8E0t1Zm9YCwOHVKWFLFKRxPWPPwdeOnee/iXJyYjYfM8RM99MxLfpD+thF4zFY+IjxH7Q75l7anZ71Lu3B2bXwMW4KciWgJWwUHcHqSR8oQf/wA5Scg/xGjWHyiSjEzl6FZHSWW9SYMy/JZs9TFdLB3Iv6A/eN6ThVpWFkMkFybaQVmMwTUhMs1EFyByYjj4iGpoaxzvMNqnPG0EnFWHpQlfByWFzcPfoBGX2vwKThUTQBWVpKjzcHyjfy6YJSSmYaSS4B5MBw8Izc1ytU+qkOlRcHhFNqZrKjyiK2w4JiFJSVEJGpsPMx9JxaO7pQJe64Y8XpZtX5mFjLezyqwbONAC7+H1hqy32NW03amZ+LO+niIl0VJQEsMZj9TYGIAluCwyZqAtYqUXvppppAaMYszKCrdKqWYaOzc9IljpCpqypAqSRqOkGTMUkyygEVFNLdWZvWL5JK8fKElIVL3VEs+trni/IRzL0CekmZvEFhw+jRVl8oylFUwUpZnPO3LwMdzFBnKBl7wAYt/eCEqxONXLWUJUyQWAYfe8G4vCJlIK0ClQ0NzqWOttDEsNikoQEqICgGIgDBYZUtaVLDJGpLcQQPmYIS7L1bckTN6lm4au+jRXjsQqSqiWaUs7WOvjF2YnbACXvNq3XxizAT0ykUzDSp3Y9YITpwaNntG36anc6s78tYFwM8zlUzDUlnawuG5RAYVe0rbcqqe2ju/pBePnCammWalO7CCEpzBewIEvdBueP1eBfxaZ+v5J/aDsuVsQRM3STZ/7QX+JS/1D5wQmKn8//wDp/wCUamd/l/6h949HoISvIfdV4xn5r+av/nAR6PQQm1mn5SvD7iM/IfeV4CPR6CErzv8AM/0j7xpo/IH/ALf/AIx6PQQmXkv5vkYvz7VHgftHo9BCGZT+Snz+pjHwH5yfH949HoITRz33E/1fYxLI/wAs/wBX2Eej0EJmT/zj/X94184/KPiPrHo9BCC5B8fl94Ezf81Xl9BHo9BCbGL/ACVf0/aM3IvzD/T9xHI9BCdz38wf0/cxpYP8lP8ATHo9BCY+Ufmp8/oYLz/4PP7R2PQQhGT/AJQ8T9YyZP54/r+8ej0EJp55+WP6h9DEci9xX9X2Eej0EJnZh+crx/aNnNvyVeX1Ecj0EIFkOq/AfeKc6/N8hHo9BCaivyD/AO3/AOMZmSfmf6T9o9HoIS3PveT4GMuPR6CE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8" name="Picture 14" descr="http://fc09.deviantart.net/fs71/i/2012/115/9/8/hawk_fisher_png_by_lg_design-d4xi0gp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05" y="144209"/>
            <a:ext cx="4608512" cy="301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6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ihi.ru/pics/2011/05/12/743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500"/>
          <a:stretch/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99" y="332655"/>
            <a:ext cx="2381250" cy="3600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5"/>
            <a:ext cx="238125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3" y="2060287"/>
            <a:ext cx="2808312" cy="4559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11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5" y="-43062"/>
            <a:ext cx="9179507" cy="6901061"/>
          </a:xfrm>
          <a:prstGeom prst="rect">
            <a:avLst/>
          </a:prstGeo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7" t="2002" r="8011"/>
          <a:stretch/>
        </p:blipFill>
        <p:spPr bwMode="auto">
          <a:xfrm>
            <a:off x="20754" y="-20279"/>
            <a:ext cx="4148253" cy="6886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4173861" y="39350"/>
            <a:ext cx="4880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Бёме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Лев Борисович 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1895-1954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83948" y="2276872"/>
            <a:ext cx="429784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ловля </a:t>
            </a:r>
            <a:r>
              <a:rPr lang="ru-RU" sz="2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 состоит </a:t>
            </a:r>
            <a:r>
              <a:rPr lang="ru-RU" sz="2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ряда новых и неповторяющихся моментов, делающих ее особенной, и каждая ловля, поэтому интересна сама по себе. </a:t>
            </a:r>
          </a:p>
        </p:txBody>
      </p:sp>
      <p:pic>
        <p:nvPicPr>
          <p:cNvPr id="5122" name="Picture 2" descr="http://kolesha.ru/wp-content/uploads/2012/10/%D0%B6%D0%B0%D0%B2%D0%BE%D1%80%D0%BE%D0%BD%D0%BE%D0%B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895" y="4935058"/>
            <a:ext cx="2089562" cy="180631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4" t="37839" r="224" b="46273"/>
          <a:stretch/>
        </p:blipFill>
        <p:spPr>
          <a:xfrm>
            <a:off x="4944336" y="1412776"/>
            <a:ext cx="3577072" cy="568343"/>
          </a:xfrm>
          <a:prstGeom prst="rect">
            <a:avLst/>
          </a:prstGeom>
          <a:effectLst>
            <a:glow rad="1016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96250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52" y="5661248"/>
            <a:ext cx="1196752" cy="1196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1196752" cy="11967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47248" y="0"/>
            <a:ext cx="1196752" cy="11967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1177" y="5690727"/>
            <a:ext cx="1196752" cy="119675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80" y="598376"/>
            <a:ext cx="2476500" cy="3810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63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87092"/>
            <a:ext cx="2543175" cy="3810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10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46" y="1880727"/>
            <a:ext cx="2476500" cy="3810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2000" endA="300" endPos="31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www.egraphic.ru/images/digital-art/209/stuff/parrot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9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17054" y="-41032"/>
            <a:ext cx="4194151" cy="232092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7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00" y="25750"/>
            <a:ext cx="9171910" cy="683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colorTemperature colorTemp="7200"/>
                    </a14:imgEffect>
                    <a14:imgEffect>
                      <a14:saturation sat="12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8"/>
          <a:stretch/>
        </p:blipFill>
        <p:spPr bwMode="auto">
          <a:xfrm>
            <a:off x="467544" y="564739"/>
            <a:ext cx="3668751" cy="5754269"/>
          </a:xfrm>
          <a:prstGeom prst="round2DiagRect">
            <a:avLst>
              <a:gd name="adj1" fmla="val 21834"/>
              <a:gd name="adj2" fmla="val 2066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00437" y="4149080"/>
            <a:ext cx="46085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effectLst>
                  <a:glow rad="482600">
                    <a:schemeClr val="bg1"/>
                  </a:glow>
                </a:effectLst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Рюрик Львович </a:t>
            </a:r>
          </a:p>
          <a:p>
            <a:pPr algn="ctr"/>
            <a:r>
              <a:rPr lang="ru-RU" sz="4400" b="1" dirty="0" err="1" smtClean="0">
                <a:ln>
                  <a:solidFill>
                    <a:schemeClr val="tx1"/>
                  </a:solidFill>
                </a:ln>
                <a:effectLst>
                  <a:glow rad="482600">
                    <a:schemeClr val="bg1"/>
                  </a:glow>
                </a:effectLst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Бёме</a:t>
            </a:r>
            <a:endParaRPr lang="ru-RU" sz="4400" b="1" dirty="0" smtClean="0">
              <a:ln>
                <a:solidFill>
                  <a:schemeClr val="tx1"/>
                </a:solidFill>
              </a:ln>
              <a:effectLst>
                <a:glow rad="482600">
                  <a:schemeClr val="bg1"/>
                </a:glow>
              </a:effectLst>
              <a:latin typeface="Times New Roman" panose="02020603050405020304" pitchFamily="18" charset="0"/>
              <a:ea typeface="Dotum" panose="020B0600000101010101" pitchFamily="34" charset="-127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 smtClean="0">
                <a:ln>
                  <a:solidFill>
                    <a:schemeClr val="tx1"/>
                  </a:solidFill>
                </a:ln>
                <a:effectLst>
                  <a:glow rad="482600">
                    <a:schemeClr val="bg1"/>
                  </a:glow>
                </a:effectLst>
                <a:latin typeface="Times New Roman" panose="02020603050405020304" pitchFamily="18" charset="0"/>
                <a:ea typeface="Dotum" panose="020B0600000101010101" pitchFamily="34" charset="-127"/>
                <a:cs typeface="Times New Roman" panose="02020603050405020304" pitchFamily="18" charset="0"/>
              </a:rPr>
              <a:t>1927 - 2000</a:t>
            </a:r>
            <a:endParaRPr lang="ru-RU" sz="4400" b="1" dirty="0">
              <a:ln>
                <a:solidFill>
                  <a:schemeClr val="tx1"/>
                </a:solidFill>
              </a:ln>
              <a:effectLst>
                <a:glow rad="482600">
                  <a:schemeClr val="bg1"/>
                </a:glow>
              </a:effectLst>
              <a:latin typeface="Times New Roman" panose="02020603050405020304" pitchFamily="18" charset="0"/>
              <a:ea typeface="Dotum" panose="020B0600000101010101" pitchFamily="34" charset="-127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9000"/>
                    </a14:imgEffect>
                    <a14:imgEffect>
                      <a14:colorTemperature colorTemp="7200"/>
                    </a14:imgEffect>
                    <a14:imgEffect>
                      <a14:saturation sat="14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987" y="25751"/>
            <a:ext cx="4495412" cy="449541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57057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uz-play.net/uploads/posts/2012-08/1344628480_forest_1400x1050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75" y="0"/>
            <a:ext cx="9148597" cy="688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2" y="247018"/>
            <a:ext cx="1911766" cy="2968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92" y="3540945"/>
            <a:ext cx="1933574" cy="3021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855" y="2564904"/>
            <a:ext cx="2777259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252" y="3507368"/>
            <a:ext cx="1933574" cy="3021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57" y="247018"/>
            <a:ext cx="1911765" cy="2927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http://www.centre-magic.ru/images/stories/voron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1000"/>
                    </a14:imgEffect>
                    <a14:imgEffect>
                      <a14:colorTemperature colorTemp="5300"/>
                    </a14:imgEffect>
                    <a14:imgEffect>
                      <a14:saturation sat="1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7018"/>
            <a:ext cx="2694908" cy="267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93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4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549" y="188640"/>
            <a:ext cx="4612523" cy="936104"/>
          </a:xfrm>
        </p:spPr>
        <p:txBody>
          <a:bodyPr>
            <a:noAutofit/>
          </a:bodyPr>
          <a:lstStyle/>
          <a:p>
            <a:r>
              <a:rPr lang="ru-RU" b="1" dirty="0" smtClean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Промптов А. Н.</a:t>
            </a:r>
            <a:br>
              <a:rPr lang="ru-RU" b="1" dirty="0" smtClean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1898-1948</a:t>
            </a:r>
            <a:endParaRPr lang="ru-RU" b="1" dirty="0">
              <a:effectLst>
                <a:glow rad="1270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05428" y="3046290"/>
            <a:ext cx="4284984" cy="3670629"/>
          </a:xfrm>
        </p:spPr>
        <p:txBody>
          <a:bodyPr>
            <a:noAutofit/>
          </a:bodyPr>
          <a:lstStyle/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пишу лишь о природе,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весне и о былом,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отпор был злой невзгоде,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вспомнить мог о чем.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писать же я не в силах.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меня стихи – дневник,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нарисованных картинах</a:t>
            </a:r>
          </a:p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Вспомнишь прошлое на миг…</a:t>
            </a:r>
            <a:endParaRPr lang="ru-RU" sz="2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47" y="1607203"/>
            <a:ext cx="3312368" cy="4929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img-fotki.yandex.ru/get/5011/63130515.18/0_5f44b_342a8667_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27" y="252242"/>
            <a:ext cx="444353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54" b="58862"/>
          <a:stretch/>
        </p:blipFill>
        <p:spPr>
          <a:xfrm>
            <a:off x="596602" y="1413358"/>
            <a:ext cx="1246419" cy="11967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54" b="58862"/>
          <a:stretch/>
        </p:blipFill>
        <p:spPr>
          <a:xfrm rot="5400000">
            <a:off x="3030270" y="1413358"/>
            <a:ext cx="1246419" cy="11967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54" b="58862"/>
          <a:stretch/>
        </p:blipFill>
        <p:spPr>
          <a:xfrm rot="10800000">
            <a:off x="2996145" y="5484236"/>
            <a:ext cx="1246419" cy="11967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54" b="58862"/>
          <a:stretch/>
        </p:blipFill>
        <p:spPr>
          <a:xfrm rot="16200000">
            <a:off x="571770" y="5461672"/>
            <a:ext cx="1246419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3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17" y="3356992"/>
            <a:ext cx="2160240" cy="330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3275"/>
            <a:ext cx="2160240" cy="330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160240" cy="3306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6" descr="http://s41.radikal.ru/i091/1010/e5/855b24ec131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36712"/>
            <a:ext cx="2928844" cy="284716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97" y="4528970"/>
            <a:ext cx="2199603" cy="2310508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255" y="4528970"/>
            <a:ext cx="2199603" cy="2310508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3322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 descr="http://www.stihi.ru/pics/2011/05/04/506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081"/>
          <a:stretch/>
        </p:blipFill>
        <p:spPr bwMode="auto">
          <a:xfrm>
            <a:off x="1" y="-6278"/>
            <a:ext cx="9144000" cy="6864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09240"/>
            <a:ext cx="2010673" cy="2904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24372"/>
            <a:ext cx="1905000" cy="2809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358" y="332656"/>
            <a:ext cx="1905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1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643596"/>
            <a:ext cx="1957629" cy="280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8" name="Picture 10" descr="http://img0.liveinternet.ru/images/attach/c/2/69/162/69162052_pticuy.pn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30000"/>
                    </a14:imgEffect>
                    <a14:imgEffect>
                      <a14:colorTemperature colorTemp="5300"/>
                    </a14:imgEffect>
                    <a14:imgEffect>
                      <a14:saturation sat="14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20888"/>
            <a:ext cx="3586623" cy="4468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36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8208" y="5610733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" name="Picture 4" descr="http://s1.iconbird.com/ico/0912/My7icons/w512h5121347801419AnimalsEagl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colorTemperature colorTemp="5900"/>
                    </a14:imgEffect>
                    <a14:imgEffect>
                      <a14:saturation sat="14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369"/>
          <a:stretch/>
        </p:blipFill>
        <p:spPr bwMode="auto">
          <a:xfrm>
            <a:off x="2116072" y="2414342"/>
            <a:ext cx="4876800" cy="441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19336" y="0"/>
            <a:ext cx="8229600" cy="270892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r>
              <a:rPr lang="ru-RU" sz="8000" b="1" dirty="0" smtClean="0">
                <a:blipFill>
                  <a:blip r:embed="rId4"/>
                  <a:stretch>
                    <a:fillRect/>
                  </a:stretch>
                </a:blipFill>
                <a:effectLst>
                  <a:glow rad="127000">
                    <a:schemeClr val="bg1"/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8000" b="1" dirty="0">
              <a:blipFill>
                <a:blip r:embed="rId4"/>
                <a:stretch>
                  <a:fillRect/>
                </a:stretch>
              </a:blipFill>
              <a:effectLst>
                <a:glow rad="127000">
                  <a:schemeClr val="bg1"/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8832" y="6464921"/>
            <a:ext cx="3347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И.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52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Воздушный поток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198</Words>
  <Application>Microsoft Office PowerPoint</Application>
  <PresentationFormat>Экран (4:3)</PresentationFormat>
  <Paragraphs>31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Dotum</vt:lpstr>
      <vt:lpstr>Arial</vt:lpstr>
      <vt:lpstr>Calibri</vt:lpstr>
      <vt:lpstr>Georgia</vt:lpstr>
      <vt:lpstr>Times New Roman</vt:lpstr>
      <vt:lpstr>Trebuchet MS</vt:lpstr>
      <vt:lpstr>Тема Office</vt:lpstr>
      <vt:lpstr>Воздушный поток</vt:lpstr>
      <vt:lpstr>1_Воздушный поток</vt:lpstr>
      <vt:lpstr>2_Воздушный поток</vt:lpstr>
      <vt:lpstr>3_Воздушный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Промптов А. Н. 1898-1948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царстве пернатых</dc:title>
  <dc:creator>аношкина</dc:creator>
  <cp:lastModifiedBy>122352352</cp:lastModifiedBy>
  <cp:revision>61</cp:revision>
  <dcterms:created xsi:type="dcterms:W3CDTF">2013-12-10T07:50:27Z</dcterms:created>
  <dcterms:modified xsi:type="dcterms:W3CDTF">2015-11-27T14:05:48Z</dcterms:modified>
</cp:coreProperties>
</file>